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5075" cx="9144000"/>
  <p:notesSz cx="6858000" cy="9144000"/>
  <p:embeddedFontLst>
    <p:embeddedFont>
      <p:font typeface="Libre Franklin"/>
      <p:regular r:id="rId29"/>
      <p:bold r:id="rId30"/>
      <p:italic r:id="rId31"/>
      <p:boldItalic r:id="rId32"/>
    </p:embeddedFont>
    <p:embeddedFont>
      <p:font typeface="Roboto Condensed"/>
      <p:regular r:id="rId33"/>
      <p:bold r:id="rId34"/>
      <p:italic r:id="rId35"/>
      <p:boldItalic r:id="rId36"/>
    </p:embeddedFont>
    <p:embeddedFont>
      <p:font typeface="Open Sans ExtraBold"/>
      <p:bold r:id="rId37"/>
      <p:boldItalic r:id="rId38"/>
    </p:embeddedFont>
    <p:embeddedFont>
      <p:font typeface="Source Sans Pro"/>
      <p:regular r:id="rId39"/>
      <p:bold r:id="rId40"/>
      <p:italic r:id="rId41"/>
      <p:boldItalic r:id="rId42"/>
    </p:embeddedFont>
    <p:embeddedFont>
      <p:font typeface="Open Sans"/>
      <p:bold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F22CE8E-5703-48F0-9184-E8C53EABA6E1}">
  <a:tblStyle styleId="{2F22CE8E-5703-48F0-9184-E8C53EABA6E1}" styleName="Table_0">
    <a:wholeTbl>
      <a:tcTxStyle b="off" i="off">
        <a:font>
          <a:latin typeface="等线"/>
          <a:ea typeface="等线"/>
          <a:cs typeface="等线"/>
        </a:font>
        <a:srgbClr val="000000"/>
      </a:tcTxStyle>
      <a:tcStyle>
        <a:tcBdr>
          <a:left>
            <a:ln cap="flat" cmpd="sng" w="12700">
              <a:solidFill>
                <a:srgbClr val="ED7D3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ED7D3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ED7D3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ED7D3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ED7D3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ED7D3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CECE7"/>
          </a:solidFill>
        </a:fill>
      </a:tcStyle>
    </a:wholeTbl>
    <a:band1H>
      <a:tcTxStyle/>
      <a:tcStyle>
        <a:fill>
          <a:solidFill>
            <a:srgbClr val="F8D6CC"/>
          </a:solidFill>
        </a:fill>
      </a:tcStyle>
    </a:band1H>
    <a:band2H>
      <a:tcTxStyle/>
    </a:band2H>
    <a:band1V>
      <a:tcTxStyle/>
      <a:tcStyle>
        <a:fill>
          <a:solidFill>
            <a:srgbClr val="F8D6CC"/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25400">
              <a:solidFill>
                <a:srgbClr val="ED7D3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CECE7"/>
          </a:solidFill>
        </a:fill>
      </a:tcStyle>
    </a:lastRow>
    <a:seCell>
      <a:tcTxStyle/>
    </a:seCell>
    <a:swCell>
      <a:tcTxStyle/>
    </a:swCell>
    <a:firstRow>
      <a:tcTxStyle b="on" i="off"/>
      <a:tcStyle>
        <a:fill>
          <a:solidFill>
            <a:srgbClr val="FCECE7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urceSansPro-bold.fntdata"/><Relationship Id="rId20" Type="http://schemas.openxmlformats.org/officeDocument/2006/relationships/slide" Target="slides/slide15.xml"/><Relationship Id="rId42" Type="http://schemas.openxmlformats.org/officeDocument/2006/relationships/font" Target="fonts/SourceSansPro-boldItalic.fntdata"/><Relationship Id="rId41" Type="http://schemas.openxmlformats.org/officeDocument/2006/relationships/font" Target="fonts/SourceSansPro-italic.fntdata"/><Relationship Id="rId22" Type="http://schemas.openxmlformats.org/officeDocument/2006/relationships/slide" Target="slides/slide17.xml"/><Relationship Id="rId44" Type="http://schemas.openxmlformats.org/officeDocument/2006/relationships/font" Target="fonts/OpenSans-boldItalic.fntdata"/><Relationship Id="rId21" Type="http://schemas.openxmlformats.org/officeDocument/2006/relationships/slide" Target="slides/slide16.xml"/><Relationship Id="rId43" Type="http://schemas.openxmlformats.org/officeDocument/2006/relationships/font" Target="fonts/OpenSans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ibreFranklin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ibreFranklin-italic.fntdata"/><Relationship Id="rId30" Type="http://schemas.openxmlformats.org/officeDocument/2006/relationships/font" Target="fonts/LibreFranklin-bold.fntdata"/><Relationship Id="rId11" Type="http://schemas.openxmlformats.org/officeDocument/2006/relationships/slide" Target="slides/slide6.xml"/><Relationship Id="rId33" Type="http://schemas.openxmlformats.org/officeDocument/2006/relationships/font" Target="fonts/RobotoCondensed-regular.fntdata"/><Relationship Id="rId10" Type="http://schemas.openxmlformats.org/officeDocument/2006/relationships/slide" Target="slides/slide5.xml"/><Relationship Id="rId32" Type="http://schemas.openxmlformats.org/officeDocument/2006/relationships/font" Target="fonts/LibreFranklin-boldItalic.fntdata"/><Relationship Id="rId13" Type="http://schemas.openxmlformats.org/officeDocument/2006/relationships/slide" Target="slides/slide8.xml"/><Relationship Id="rId35" Type="http://schemas.openxmlformats.org/officeDocument/2006/relationships/font" Target="fonts/RobotoCondensed-italic.fntdata"/><Relationship Id="rId12" Type="http://schemas.openxmlformats.org/officeDocument/2006/relationships/slide" Target="slides/slide7.xml"/><Relationship Id="rId34" Type="http://schemas.openxmlformats.org/officeDocument/2006/relationships/font" Target="fonts/RobotoCondensed-bold.fntdata"/><Relationship Id="rId15" Type="http://schemas.openxmlformats.org/officeDocument/2006/relationships/slide" Target="slides/slide10.xml"/><Relationship Id="rId37" Type="http://schemas.openxmlformats.org/officeDocument/2006/relationships/font" Target="fonts/OpenSansExtraBold-bold.fntdata"/><Relationship Id="rId14" Type="http://schemas.openxmlformats.org/officeDocument/2006/relationships/slide" Target="slides/slide9.xml"/><Relationship Id="rId36" Type="http://schemas.openxmlformats.org/officeDocument/2006/relationships/font" Target="fonts/RobotoCondensed-boldItalic.fntdata"/><Relationship Id="rId17" Type="http://schemas.openxmlformats.org/officeDocument/2006/relationships/slide" Target="slides/slide12.xml"/><Relationship Id="rId39" Type="http://schemas.openxmlformats.org/officeDocument/2006/relationships/font" Target="fonts/SourceSansPro-regular.fntdata"/><Relationship Id="rId16" Type="http://schemas.openxmlformats.org/officeDocument/2006/relationships/slide" Target="slides/slide11.xml"/><Relationship Id="rId38" Type="http://schemas.openxmlformats.org/officeDocument/2006/relationships/font" Target="fonts/OpenSansExtraBold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7388" y="1143000"/>
            <a:ext cx="54832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zh-C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:notes"/>
          <p:cNvSpPr/>
          <p:nvPr>
            <p:ph idx="2" type="sldImg"/>
          </p:nvPr>
        </p:nvSpPr>
        <p:spPr>
          <a:xfrm>
            <a:off x="687388" y="1143000"/>
            <a:ext cx="54832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8:notes"/>
          <p:cNvSpPr/>
          <p:nvPr>
            <p:ph idx="2" type="sldImg"/>
          </p:nvPr>
        </p:nvSpPr>
        <p:spPr>
          <a:xfrm>
            <a:off x="687388" y="1143000"/>
            <a:ext cx="54832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9e4d60b7a9_1_7:notes"/>
          <p:cNvSpPr/>
          <p:nvPr>
            <p:ph idx="2" type="sldImg"/>
          </p:nvPr>
        </p:nvSpPr>
        <p:spPr>
          <a:xfrm>
            <a:off x="686640" y="1143000"/>
            <a:ext cx="5484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9e4d60b7a9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9e4d60b7a9_1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9e4d60b7a9_1_17:notes"/>
          <p:cNvSpPr/>
          <p:nvPr>
            <p:ph idx="2" type="sldImg"/>
          </p:nvPr>
        </p:nvSpPr>
        <p:spPr>
          <a:xfrm>
            <a:off x="686640" y="1143000"/>
            <a:ext cx="5484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9e4d60b7a9_1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9e4d60b7a9_1_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9e4d60b7a9_1_27:notes"/>
          <p:cNvSpPr/>
          <p:nvPr>
            <p:ph idx="2" type="sldImg"/>
          </p:nvPr>
        </p:nvSpPr>
        <p:spPr>
          <a:xfrm>
            <a:off x="686640" y="1143000"/>
            <a:ext cx="5484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g9e4d60b7a9_1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9e4d60b7a9_1_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9e4d60b7a9_1_39:notes"/>
          <p:cNvSpPr/>
          <p:nvPr>
            <p:ph idx="2" type="sldImg"/>
          </p:nvPr>
        </p:nvSpPr>
        <p:spPr>
          <a:xfrm>
            <a:off x="686640" y="1143000"/>
            <a:ext cx="5484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9e4d60b7a9_1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g9e4d60b7a9_1_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a62c8109ed_0_0:notes"/>
          <p:cNvSpPr/>
          <p:nvPr>
            <p:ph idx="2" type="sldImg"/>
          </p:nvPr>
        </p:nvSpPr>
        <p:spPr>
          <a:xfrm>
            <a:off x="687388" y="1143000"/>
            <a:ext cx="5483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a62c8109e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a62c8109ed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a62c8109ed_0_13:notes"/>
          <p:cNvSpPr/>
          <p:nvPr>
            <p:ph idx="2" type="sldImg"/>
          </p:nvPr>
        </p:nvSpPr>
        <p:spPr>
          <a:xfrm>
            <a:off x="687388" y="1143000"/>
            <a:ext cx="5483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a62c8109ed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a62c8109ed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9dc602a440_0_2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9dc602a440_0_211:notes"/>
          <p:cNvSpPr/>
          <p:nvPr>
            <p:ph idx="2" type="sldImg"/>
          </p:nvPr>
        </p:nvSpPr>
        <p:spPr>
          <a:xfrm>
            <a:off x="687388" y="1143000"/>
            <a:ext cx="5483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9dc602a440_0_464:notes"/>
          <p:cNvSpPr/>
          <p:nvPr>
            <p:ph idx="2" type="sldImg"/>
          </p:nvPr>
        </p:nvSpPr>
        <p:spPr>
          <a:xfrm>
            <a:off x="686640" y="1143000"/>
            <a:ext cx="5484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g9dc602a440_0_4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9dc602a440_0_4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9dc602a440_0_7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9dc602a440_0_712:notes"/>
          <p:cNvSpPr/>
          <p:nvPr>
            <p:ph idx="2" type="sldImg"/>
          </p:nvPr>
        </p:nvSpPr>
        <p:spPr>
          <a:xfrm>
            <a:off x="687388" y="1143000"/>
            <a:ext cx="5483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:notes"/>
          <p:cNvSpPr/>
          <p:nvPr>
            <p:ph idx="2" type="sldImg"/>
          </p:nvPr>
        </p:nvSpPr>
        <p:spPr>
          <a:xfrm>
            <a:off x="687388" y="1143000"/>
            <a:ext cx="54832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9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3:notes"/>
          <p:cNvSpPr/>
          <p:nvPr>
            <p:ph idx="2" type="sldImg"/>
          </p:nvPr>
        </p:nvSpPr>
        <p:spPr>
          <a:xfrm>
            <a:off x="687388" y="1143000"/>
            <a:ext cx="54832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5:notes"/>
          <p:cNvSpPr/>
          <p:nvPr>
            <p:ph idx="2" type="sldImg"/>
          </p:nvPr>
        </p:nvSpPr>
        <p:spPr>
          <a:xfrm>
            <a:off x="687388" y="1143000"/>
            <a:ext cx="54832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25:notes"/>
          <p:cNvSpPr/>
          <p:nvPr>
            <p:ph idx="2" type="sldImg"/>
          </p:nvPr>
        </p:nvSpPr>
        <p:spPr>
          <a:xfrm>
            <a:off x="687388" y="1143000"/>
            <a:ext cx="54832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3:notes"/>
          <p:cNvSpPr/>
          <p:nvPr>
            <p:ph idx="2" type="sldImg"/>
          </p:nvPr>
        </p:nvSpPr>
        <p:spPr>
          <a:xfrm>
            <a:off x="687388" y="1143000"/>
            <a:ext cx="54832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9dc602a440_0_2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9dc602a440_0_201:notes"/>
          <p:cNvSpPr/>
          <p:nvPr>
            <p:ph idx="2" type="sldImg"/>
          </p:nvPr>
        </p:nvSpPr>
        <p:spPr>
          <a:xfrm>
            <a:off x="687388" y="1143000"/>
            <a:ext cx="5483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/>
          <p:nvPr>
            <p:ph idx="2" type="sldImg"/>
          </p:nvPr>
        </p:nvSpPr>
        <p:spPr>
          <a:xfrm>
            <a:off x="687388" y="1143000"/>
            <a:ext cx="54832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e4d60b7a9_0_111:notes"/>
          <p:cNvSpPr/>
          <p:nvPr>
            <p:ph idx="2" type="sldImg"/>
          </p:nvPr>
        </p:nvSpPr>
        <p:spPr>
          <a:xfrm>
            <a:off x="686640" y="1143000"/>
            <a:ext cx="5484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9e4d60b7a9_0_1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9e4d60b7a9_0_1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:notes"/>
          <p:cNvSpPr/>
          <p:nvPr>
            <p:ph idx="2" type="sldImg"/>
          </p:nvPr>
        </p:nvSpPr>
        <p:spPr>
          <a:xfrm>
            <a:off x="687388" y="1143000"/>
            <a:ext cx="54832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7:notes"/>
          <p:cNvSpPr/>
          <p:nvPr>
            <p:ph idx="2" type="sldImg"/>
          </p:nvPr>
        </p:nvSpPr>
        <p:spPr>
          <a:xfrm>
            <a:off x="687388" y="1143000"/>
            <a:ext cx="548322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9e4d60b7a9_0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9e4d60b7a9_0_75:notes"/>
          <p:cNvSpPr/>
          <p:nvPr>
            <p:ph idx="2" type="sldImg"/>
          </p:nvPr>
        </p:nvSpPr>
        <p:spPr>
          <a:xfrm>
            <a:off x="687388" y="1143000"/>
            <a:ext cx="54831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311708" y="744803"/>
            <a:ext cx="8520600" cy="205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11700" y="2834993"/>
            <a:ext cx="8520600" cy="7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1106464"/>
            <a:ext cx="8520600" cy="196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153190"/>
            <a:ext cx="8520600" cy="13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628650" y="273929"/>
            <a:ext cx="7886700" cy="99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628650" y="1369642"/>
            <a:ext cx="7886700" cy="3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0" type="dt"/>
          </p:nvPr>
        </p:nvSpPr>
        <p:spPr>
          <a:xfrm>
            <a:off x="628650" y="47687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1" type="ftr"/>
          </p:nvPr>
        </p:nvSpPr>
        <p:spPr>
          <a:xfrm>
            <a:off x="3028950" y="4768735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2" type="sldNum"/>
          </p:nvPr>
        </p:nvSpPr>
        <p:spPr>
          <a:xfrm>
            <a:off x="6457950" y="4768735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自定义版式">
  <p:cSld name="12_自定义版式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457200" y="20604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311700" y="2151509"/>
            <a:ext cx="8520600" cy="84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161"/>
            <a:ext cx="8520600" cy="5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828"/>
            <a:ext cx="8520600" cy="3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161"/>
            <a:ext cx="8520600" cy="5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828"/>
            <a:ext cx="3999900" cy="3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828"/>
            <a:ext cx="3999900" cy="3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161"/>
            <a:ext cx="8520600" cy="5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770"/>
            <a:ext cx="2808000" cy="7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90026"/>
            <a:ext cx="2808000" cy="31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450288"/>
            <a:ext cx="6367800" cy="409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125"/>
            <a:ext cx="4572000" cy="514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33553"/>
            <a:ext cx="4045200" cy="14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03933"/>
            <a:ext cx="4045200" cy="12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97"/>
            <a:ext cx="3837000" cy="369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1870"/>
            <a:ext cx="5998800" cy="60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11700" y="445161"/>
            <a:ext cx="85206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11700" y="1152828"/>
            <a:ext cx="8520600" cy="34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472458" y="466464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rive.google.com/file/d/1dSjZJB5PgV5Q-O5OCapsvz9jC-5Da20k/view" TargetMode="External"/><Relationship Id="rId4" Type="http://schemas.openxmlformats.org/officeDocument/2006/relationships/image" Target="../media/image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:\1\83d4f57063662d5418d99f54b2010dd1.png" id="66" name="Google Shape;6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5075" y="-47024"/>
            <a:ext cx="5622926" cy="3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/>
          <p:nvPr/>
        </p:nvSpPr>
        <p:spPr>
          <a:xfrm>
            <a:off x="0" y="3010575"/>
            <a:ext cx="9144000" cy="169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2500" lIns="65025" spcFirstLastPara="1" rIns="65025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5"/>
          <p:cNvSpPr/>
          <p:nvPr/>
        </p:nvSpPr>
        <p:spPr>
          <a:xfrm>
            <a:off x="-44425" y="3143825"/>
            <a:ext cx="30723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zh-CN" sz="36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隨食規劃APP</a:t>
            </a:r>
            <a:endParaRPr b="0" i="0" sz="2000" u="none" cap="none" strike="noStrik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4120425" y="3143825"/>
            <a:ext cx="23499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</a:pPr>
            <a:r>
              <a:rPr lang="zh-CN" sz="13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指導老師:戴自強老師</a:t>
            </a:r>
            <a:endParaRPr sz="13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</a:pPr>
            <a:r>
              <a:rPr lang="zh-CN" sz="13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專題學生:</a:t>
            </a:r>
            <a:endParaRPr sz="13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</a:pPr>
            <a:r>
              <a:rPr lang="zh-CN" sz="13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410615932 楊文壇 </a:t>
            </a:r>
            <a:endParaRPr sz="13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</a:pPr>
            <a:r>
              <a:rPr lang="zh-CN" sz="13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410615966 黃宗郁</a:t>
            </a:r>
            <a:endParaRPr sz="13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</a:pPr>
            <a:r>
              <a:rPr lang="zh-CN" sz="13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實驗室: Lab507</a:t>
            </a:r>
            <a:endParaRPr sz="13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/>
          <p:nvPr/>
        </p:nvSpPr>
        <p:spPr>
          <a:xfrm>
            <a:off x="0" y="1973178"/>
            <a:ext cx="9144000" cy="151125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2500" lIns="65025" spcFirstLastPara="1" rIns="65025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1\83d4f57063662d5418d99f54b2010dd1.png" id="238" name="Google Shape;23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26156"/>
            <a:ext cx="4549791" cy="2849078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"/>
          <p:cNvSpPr/>
          <p:nvPr/>
        </p:nvSpPr>
        <p:spPr>
          <a:xfrm>
            <a:off x="5022381" y="2736425"/>
            <a:ext cx="3596325" cy="46025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40" name="Google Shape;240;p24"/>
          <p:cNvSpPr/>
          <p:nvPr/>
        </p:nvSpPr>
        <p:spPr>
          <a:xfrm>
            <a:off x="4549791" y="2130373"/>
            <a:ext cx="2788756" cy="5575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zh-CN" sz="24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系統畫面</a:t>
            </a:r>
            <a:endParaRPr b="1" sz="24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5"/>
          <p:cNvSpPr/>
          <p:nvPr/>
        </p:nvSpPr>
        <p:spPr>
          <a:xfrm>
            <a:off x="348916" y="312916"/>
            <a:ext cx="289500" cy="289800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5"/>
          <p:cNvSpPr txBox="1"/>
          <p:nvPr/>
        </p:nvSpPr>
        <p:spPr>
          <a:xfrm>
            <a:off x="745129" y="207113"/>
            <a:ext cx="1677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rgbClr val="3F3F3F"/>
                </a:solidFill>
              </a:rPr>
              <a:t>首頁</a:t>
            </a:r>
            <a:endParaRPr sz="1100"/>
          </a:p>
        </p:txBody>
      </p:sp>
      <p:pic>
        <p:nvPicPr>
          <p:cNvPr id="248" name="Google Shape;2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125" y="645726"/>
            <a:ext cx="2037675" cy="443562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5"/>
          <p:cNvSpPr/>
          <p:nvPr/>
        </p:nvSpPr>
        <p:spPr>
          <a:xfrm>
            <a:off x="5388484" y="602737"/>
            <a:ext cx="3386400" cy="3433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5"/>
          <p:cNvSpPr txBox="1"/>
          <p:nvPr/>
        </p:nvSpPr>
        <p:spPr>
          <a:xfrm>
            <a:off x="6462544" y="404189"/>
            <a:ext cx="1931100" cy="19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  使用XCODE</a:t>
            </a:r>
            <a:r>
              <a:rPr lang="zh-CN"/>
              <a:t>平台</a:t>
            </a:r>
            <a:r>
              <a:rPr lang="zh-CN"/>
              <a:t>的storyboard </a:t>
            </a:r>
            <a:r>
              <a:rPr lang="zh-CN">
                <a:solidFill>
                  <a:srgbClr val="000000"/>
                </a:solidFill>
                <a:latin typeface="BiauKai"/>
                <a:ea typeface="BiauKai"/>
                <a:cs typeface="BiauKai"/>
                <a:sym typeface="BiauKai"/>
              </a:rPr>
              <a:t>，</a:t>
            </a:r>
            <a:r>
              <a:rPr lang="zh-CN"/>
              <a:t>創出一個主要頁面與三個頁面</a:t>
            </a:r>
            <a:r>
              <a:rPr lang="zh-CN">
                <a:solidFill>
                  <a:srgbClr val="000000"/>
                </a:solidFill>
                <a:latin typeface="BiauKai"/>
                <a:ea typeface="BiauKai"/>
                <a:cs typeface="BiauKai"/>
                <a:sym typeface="BiauKai"/>
              </a:rPr>
              <a:t>，將各個頁</a:t>
            </a:r>
            <a:r>
              <a:rPr lang="zh-CN">
                <a:latin typeface="BiauKai"/>
                <a:ea typeface="BiauKai"/>
                <a:cs typeface="BiauKai"/>
                <a:sym typeface="BiauKai"/>
              </a:rPr>
              <a:t>設</a:t>
            </a:r>
            <a:r>
              <a:rPr lang="zh-CN">
                <a:solidFill>
                  <a:srgbClr val="000000"/>
                </a:solidFill>
                <a:latin typeface="BiauKai"/>
                <a:ea typeface="BiauKai"/>
                <a:cs typeface="BiauKai"/>
                <a:sym typeface="BiauKai"/>
              </a:rPr>
              <a:t>定各自的ViewControll後，使用Segue的方式將畫面建立連結起來，以做切換使用。</a:t>
            </a:r>
            <a:endParaRPr>
              <a:solidFill>
                <a:srgbClr val="000000"/>
              </a:solidFill>
              <a:latin typeface="BiauKai"/>
              <a:ea typeface="BiauKai"/>
              <a:cs typeface="BiauKai"/>
              <a:sym typeface="BiauKa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rgbClr val="000000"/>
                </a:solidFill>
                <a:latin typeface="BiauKai"/>
                <a:ea typeface="BiauKai"/>
                <a:cs typeface="BiauKai"/>
                <a:sym typeface="BiauKai"/>
              </a:rPr>
              <a:t>首頁加入</a:t>
            </a:r>
            <a:r>
              <a:rPr lang="zh-CN">
                <a:latin typeface="BiauKai"/>
                <a:ea typeface="BiauKai"/>
                <a:cs typeface="BiauKai"/>
                <a:sym typeface="BiauKai"/>
              </a:rPr>
              <a:t>性別,</a:t>
            </a:r>
            <a:r>
              <a:rPr lang="zh-CN">
                <a:solidFill>
                  <a:srgbClr val="000000"/>
                </a:solidFill>
                <a:latin typeface="BiauKai"/>
                <a:ea typeface="BiauKai"/>
                <a:cs typeface="BiauKai"/>
                <a:sym typeface="BiauKai"/>
              </a:rPr>
              <a:t>體重,身高,</a:t>
            </a:r>
            <a:r>
              <a:rPr lang="zh-CN">
                <a:latin typeface="BiauKai"/>
                <a:ea typeface="BiauKai"/>
                <a:cs typeface="BiauKai"/>
                <a:sym typeface="BiauKai"/>
              </a:rPr>
              <a:t>年齡,</a:t>
            </a:r>
            <a:r>
              <a:rPr lang="zh-CN">
                <a:solidFill>
                  <a:srgbClr val="000000"/>
                </a:solidFill>
                <a:latin typeface="BiauKai"/>
                <a:ea typeface="BiauKai"/>
                <a:cs typeface="BiauKai"/>
                <a:sym typeface="BiauKai"/>
              </a:rPr>
              <a:t>運動強度等的輸入格，用以計算使用者的</a:t>
            </a:r>
            <a:r>
              <a:rPr lang="zh-CN">
                <a:latin typeface="BiauKai"/>
                <a:ea typeface="BiauKai"/>
                <a:cs typeface="BiauKai"/>
                <a:sym typeface="BiauKai"/>
              </a:rPr>
              <a:t>每日總消耗熱量</a:t>
            </a:r>
            <a:r>
              <a:rPr lang="zh-CN">
                <a:solidFill>
                  <a:srgbClr val="000000"/>
                </a:solidFill>
                <a:latin typeface="BiauKai"/>
                <a:ea typeface="BiauKai"/>
                <a:cs typeface="BiauKai"/>
                <a:sym typeface="BiauKai"/>
              </a:rPr>
              <a:t>。</a:t>
            </a:r>
            <a:endParaRPr>
              <a:solidFill>
                <a:srgbClr val="000000"/>
              </a:solidFill>
              <a:latin typeface="BiauKai"/>
              <a:ea typeface="BiauKai"/>
              <a:cs typeface="BiauKai"/>
              <a:sym typeface="BiauKa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BiauKai"/>
              <a:ea typeface="BiauKai"/>
              <a:cs typeface="BiauKai"/>
              <a:sym typeface="BiauKai"/>
            </a:endParaRPr>
          </a:p>
        </p:txBody>
      </p:sp>
      <p:pic>
        <p:nvPicPr>
          <p:cNvPr id="251" name="Google Shape;25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5200" y="152400"/>
            <a:ext cx="1940504" cy="484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6"/>
          <p:cNvSpPr/>
          <p:nvPr/>
        </p:nvSpPr>
        <p:spPr>
          <a:xfrm>
            <a:off x="304491" y="237816"/>
            <a:ext cx="289500" cy="289800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641479" y="163413"/>
            <a:ext cx="1677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rgbClr val="3F3F3F"/>
                </a:solidFill>
              </a:rPr>
              <a:t>辨識</a:t>
            </a:r>
            <a:endParaRPr sz="1100"/>
          </a:p>
        </p:txBody>
      </p:sp>
      <p:sp>
        <p:nvSpPr>
          <p:cNvPr id="259" name="Google Shape;259;p26"/>
          <p:cNvSpPr txBox="1"/>
          <p:nvPr/>
        </p:nvSpPr>
        <p:spPr>
          <a:xfrm>
            <a:off x="4038000" y="207125"/>
            <a:ext cx="5733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0" name="Google Shape;26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0950" y="180338"/>
            <a:ext cx="2215250" cy="47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9250" y="163433"/>
            <a:ext cx="2271200" cy="4754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"/>
          <p:cNvSpPr/>
          <p:nvPr/>
        </p:nvSpPr>
        <p:spPr>
          <a:xfrm>
            <a:off x="348921" y="312921"/>
            <a:ext cx="152700" cy="149100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7"/>
          <p:cNvSpPr txBox="1"/>
          <p:nvPr/>
        </p:nvSpPr>
        <p:spPr>
          <a:xfrm>
            <a:off x="593804" y="207113"/>
            <a:ext cx="1677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3F3F3F"/>
                </a:solidFill>
              </a:rPr>
              <a:t>分析</a:t>
            </a:r>
            <a:endParaRPr sz="700"/>
          </a:p>
        </p:txBody>
      </p:sp>
      <p:pic>
        <p:nvPicPr>
          <p:cNvPr id="269" name="Google Shape;2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9275" y="246250"/>
            <a:ext cx="2052649" cy="4445674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3542425" y="1378975"/>
            <a:ext cx="15372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顯示確認食</a:t>
            </a:r>
            <a:r>
              <a:rPr lang="zh-CN"/>
              <a:t>物的各個營養素,</a:t>
            </a:r>
            <a:r>
              <a:rPr lang="zh-CN"/>
              <a:t>讓使用者了解自己攝取到的營養素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5901" y="262876"/>
            <a:ext cx="2234850" cy="4412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8"/>
          <p:cNvSpPr/>
          <p:nvPr/>
        </p:nvSpPr>
        <p:spPr>
          <a:xfrm>
            <a:off x="348921" y="312921"/>
            <a:ext cx="152700" cy="149100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28"/>
          <p:cNvSpPr txBox="1"/>
          <p:nvPr/>
        </p:nvSpPr>
        <p:spPr>
          <a:xfrm>
            <a:off x="579004" y="209263"/>
            <a:ext cx="1677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/>
              <a:t>紀錄</a:t>
            </a:r>
            <a:endParaRPr sz="2000"/>
          </a:p>
        </p:txBody>
      </p:sp>
      <p:sp>
        <p:nvSpPr>
          <p:cNvPr id="279" name="Google Shape;279;p28"/>
          <p:cNvSpPr txBox="1"/>
          <p:nvPr/>
        </p:nvSpPr>
        <p:spPr>
          <a:xfrm>
            <a:off x="7542425" y="152400"/>
            <a:ext cx="10512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當前攝取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顯示目前攝取的食物總和營養素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8"/>
          <p:cNvSpPr txBox="1"/>
          <p:nvPr/>
        </p:nvSpPr>
        <p:spPr>
          <a:xfrm>
            <a:off x="3346200" y="462025"/>
            <a:ext cx="15372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紀錄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選擇日期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查詢儲存紀錄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1" name="Google Shape;28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5800" y="152400"/>
            <a:ext cx="2234846" cy="484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3625" y="239926"/>
            <a:ext cx="2098150" cy="4595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150" y="535110"/>
            <a:ext cx="2058601" cy="4457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6900" y="535125"/>
            <a:ext cx="2058601" cy="4457551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9"/>
          <p:cNvSpPr/>
          <p:nvPr/>
        </p:nvSpPr>
        <p:spPr>
          <a:xfrm>
            <a:off x="348921" y="312921"/>
            <a:ext cx="152700" cy="149100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9"/>
          <p:cNvSpPr txBox="1"/>
          <p:nvPr/>
        </p:nvSpPr>
        <p:spPr>
          <a:xfrm>
            <a:off x="579004" y="209263"/>
            <a:ext cx="1677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/>
              <a:t>當前攝取提醒</a:t>
            </a:r>
            <a:endParaRPr sz="2000"/>
          </a:p>
        </p:txBody>
      </p:sp>
      <p:sp>
        <p:nvSpPr>
          <p:cNvPr id="292" name="Google Shape;292;p29"/>
          <p:cNvSpPr/>
          <p:nvPr/>
        </p:nvSpPr>
        <p:spPr>
          <a:xfrm>
            <a:off x="5104646" y="312921"/>
            <a:ext cx="152700" cy="149100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9"/>
          <p:cNvSpPr txBox="1"/>
          <p:nvPr/>
        </p:nvSpPr>
        <p:spPr>
          <a:xfrm>
            <a:off x="5334729" y="209263"/>
            <a:ext cx="1677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/>
              <a:t>紀錄</a:t>
            </a:r>
            <a:endParaRPr sz="2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294" name="Google Shape;29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70374" y="505475"/>
            <a:ext cx="2058601" cy="4457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0"/>
          <p:cNvSpPr/>
          <p:nvPr/>
        </p:nvSpPr>
        <p:spPr>
          <a:xfrm>
            <a:off x="348921" y="312921"/>
            <a:ext cx="152700" cy="149100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30"/>
          <p:cNvSpPr txBox="1"/>
          <p:nvPr/>
        </p:nvSpPr>
        <p:spPr>
          <a:xfrm>
            <a:off x="579004" y="209263"/>
            <a:ext cx="1677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/>
              <a:t>DEMO</a:t>
            </a:r>
            <a:endParaRPr sz="20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302" name="Google Shape;302;p30" title="RPReplay_Final1597811419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8704" y="152400"/>
            <a:ext cx="2233586" cy="4840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1"/>
          <p:cNvSpPr/>
          <p:nvPr/>
        </p:nvSpPr>
        <p:spPr>
          <a:xfrm>
            <a:off x="0" y="1973178"/>
            <a:ext cx="9144000" cy="151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2500" lIns="65025" spcFirstLastPara="1" rIns="65025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1\83d4f57063662d5418d99f54b2010dd1.png" id="308" name="Google Shape;30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26156"/>
            <a:ext cx="4549790" cy="2849078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1"/>
          <p:cNvSpPr/>
          <p:nvPr/>
        </p:nvSpPr>
        <p:spPr>
          <a:xfrm>
            <a:off x="5022381" y="2736425"/>
            <a:ext cx="3596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10" name="Google Shape;310;p31"/>
          <p:cNvSpPr/>
          <p:nvPr/>
        </p:nvSpPr>
        <p:spPr>
          <a:xfrm>
            <a:off x="4549791" y="2130373"/>
            <a:ext cx="27888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zh-CN" sz="24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成本分析</a:t>
            </a:r>
            <a:endParaRPr b="1" sz="24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2"/>
          <p:cNvSpPr/>
          <p:nvPr/>
        </p:nvSpPr>
        <p:spPr>
          <a:xfrm>
            <a:off x="348916" y="312916"/>
            <a:ext cx="289500" cy="289800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32"/>
          <p:cNvSpPr txBox="1"/>
          <p:nvPr/>
        </p:nvSpPr>
        <p:spPr>
          <a:xfrm>
            <a:off x="745129" y="207113"/>
            <a:ext cx="1677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rgbClr val="3F3F3F"/>
                </a:solidFill>
              </a:rPr>
              <a:t>成本分析</a:t>
            </a:r>
            <a:endParaRPr sz="1100"/>
          </a:p>
        </p:txBody>
      </p:sp>
      <p:graphicFrame>
        <p:nvGraphicFramePr>
          <p:cNvPr id="318" name="Google Shape;318;p32"/>
          <p:cNvGraphicFramePr/>
          <p:nvPr/>
        </p:nvGraphicFramePr>
        <p:xfrm>
          <a:off x="1484394" y="87498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{2F22CE8E-5703-48F0-9184-E8C53EABA6E1}</a:tableStyleId>
              </a:tblPr>
              <a:tblGrid>
                <a:gridCol w="881750"/>
                <a:gridCol w="881750"/>
                <a:gridCol w="881750"/>
                <a:gridCol w="881750"/>
                <a:gridCol w="881750"/>
                <a:gridCol w="881750"/>
                <a:gridCol w="881750"/>
              </a:tblGrid>
              <a:tr h="323200"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00206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項目名稱</a:t>
                      </a:r>
                      <a:endParaRPr b="1" sz="1100" u="none" cap="none" strike="noStrike">
                        <a:solidFill>
                          <a:srgbClr val="00206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00206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說明</a:t>
                      </a:r>
                      <a:endParaRPr b="1" sz="1100" u="none" cap="none" strike="noStrike">
                        <a:solidFill>
                          <a:srgbClr val="00206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00206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單位</a:t>
                      </a:r>
                      <a:endParaRPr b="1" sz="1100" u="none" cap="none" strike="noStrike">
                        <a:solidFill>
                          <a:srgbClr val="00206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00206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數量</a:t>
                      </a:r>
                      <a:endParaRPr b="1" sz="1100" u="none" cap="none" strike="noStrike">
                        <a:solidFill>
                          <a:srgbClr val="00206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00206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單價</a:t>
                      </a:r>
                      <a:endParaRPr b="1" sz="1100" u="none" cap="none" strike="noStrike">
                        <a:solidFill>
                          <a:srgbClr val="00206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00206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小計</a:t>
                      </a:r>
                      <a:endParaRPr b="1" sz="1100" u="none" cap="none" strike="noStrike">
                        <a:solidFill>
                          <a:srgbClr val="00206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00206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備註</a:t>
                      </a:r>
                      <a:endParaRPr b="1" sz="1100" u="none" cap="none" strike="noStrike">
                        <a:solidFill>
                          <a:srgbClr val="00206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</a:tr>
              <a:tr h="329925">
                <a:tc vMerge="1"/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00206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臺幣(元)</a:t>
                      </a:r>
                      <a:endParaRPr b="1" sz="1100" u="none" cap="none" strike="noStrike">
                        <a:solidFill>
                          <a:srgbClr val="00206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00206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臺幣(元)</a:t>
                      </a:r>
                      <a:endParaRPr b="1" sz="1100" u="none" cap="none" strike="noStrike">
                        <a:solidFill>
                          <a:srgbClr val="00206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  <a:tc vMerge="1"/>
              </a:tr>
              <a:tr h="693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個人電腦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專案之進行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部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30000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30000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由系上實驗室提供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</a:tr>
              <a:tr h="693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MAC OS</a:t>
                      </a:r>
                      <a:endParaRPr sz="1100"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系統主機</a:t>
                      </a:r>
                      <a:endParaRPr sz="1100"/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專案之進行</a:t>
                      </a:r>
                      <a:endParaRPr sz="1100"/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部</a:t>
                      </a:r>
                      <a:endParaRPr sz="1100"/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29500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29500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由系上實驗室提供</a:t>
                      </a:r>
                      <a:endParaRPr sz="1100"/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</a:tr>
              <a:tr h="6935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IPHONE手機</a:t>
                      </a:r>
                      <a:endParaRPr sz="1100"/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專案成果展示</a:t>
                      </a:r>
                      <a:endParaRPr sz="1100"/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支</a:t>
                      </a:r>
                      <a:endParaRPr sz="1100"/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25900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51800</a:t>
                      </a:r>
                      <a:endParaRPr b="1" sz="1100" u="none" cap="none" strike="noStrike">
                        <a:solidFill>
                          <a:srgbClr val="833C0B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自行準備</a:t>
                      </a:r>
                      <a:r>
                        <a:rPr b="1" lang="zh-CN" sz="1100">
                          <a:solidFill>
                            <a:srgbClr val="833C0B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﹑系上實驗室提供</a:t>
                      </a:r>
                      <a:endParaRPr sz="1100"/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4D4"/>
                    </a:solidFill>
                  </a:tcPr>
                </a:tc>
              </a:tr>
              <a:tr h="329925">
                <a:tc gridSpan="5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00206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共計</a:t>
                      </a:r>
                      <a:endParaRPr b="1" sz="1100" u="none" cap="none" strike="noStrike">
                        <a:solidFill>
                          <a:srgbClr val="00206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  <a:tc hMerge="1"/>
                <a:tc hMerge="1"/>
                <a:tc hMerge="1"/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solidFill>
                            <a:srgbClr val="00206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111800</a:t>
                      </a:r>
                      <a:endParaRPr b="1" sz="1100" u="none" cap="none" strike="noStrike">
                        <a:solidFill>
                          <a:srgbClr val="00206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CN" sz="1100" u="none" cap="none" strike="noStrik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 </a:t>
                      </a:r>
                      <a:endParaRPr b="1" sz="1100" u="none" cap="none" strike="noStrike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T="34300" marB="34300" marR="50000" marL="500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DE4F6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3"/>
          <p:cNvSpPr/>
          <p:nvPr/>
        </p:nvSpPr>
        <p:spPr>
          <a:xfrm>
            <a:off x="0" y="1973178"/>
            <a:ext cx="9144000" cy="151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2500" lIns="65025" spcFirstLastPara="1" rIns="65025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1\83d4f57063662d5418d99f54b2010dd1.png" id="324" name="Google Shape;32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26156"/>
            <a:ext cx="4549790" cy="2849078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3"/>
          <p:cNvSpPr/>
          <p:nvPr/>
        </p:nvSpPr>
        <p:spPr>
          <a:xfrm>
            <a:off x="5022381" y="2736425"/>
            <a:ext cx="3596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26" name="Google Shape;326;p33"/>
          <p:cNvSpPr/>
          <p:nvPr/>
        </p:nvSpPr>
        <p:spPr>
          <a:xfrm>
            <a:off x="4549791" y="2130373"/>
            <a:ext cx="27888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zh-CN" sz="24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未來發展</a:t>
            </a:r>
            <a:endParaRPr b="1" sz="24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/>
          <p:nvPr/>
        </p:nvSpPr>
        <p:spPr>
          <a:xfrm rot="-2740442">
            <a:off x="-664796" y="524634"/>
            <a:ext cx="2929000" cy="616426"/>
          </a:xfrm>
          <a:custGeom>
            <a:rect b="b" l="l" r="r" t="t"/>
            <a:pathLst>
              <a:path extrusionOk="0" h="586015" w="2784501">
                <a:moveTo>
                  <a:pt x="2784501" y="585096"/>
                </a:moveTo>
                <a:lnTo>
                  <a:pt x="0" y="586015"/>
                </a:lnTo>
                <a:lnTo>
                  <a:pt x="600556" y="533"/>
                </a:lnTo>
                <a:lnTo>
                  <a:pt x="2214090" y="0"/>
                </a:lnTo>
                <a:lnTo>
                  <a:pt x="2784501" y="5850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36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目錄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6"/>
          <p:cNvSpPr/>
          <p:nvPr/>
        </p:nvSpPr>
        <p:spPr>
          <a:xfrm>
            <a:off x="4582126" y="1043709"/>
            <a:ext cx="451130" cy="433483"/>
          </a:xfrm>
          <a:custGeom>
            <a:rect b="b" l="l" r="r" t="t"/>
            <a:pathLst>
              <a:path extrusionOk="0" h="469900" w="580231">
                <a:moveTo>
                  <a:pt x="0" y="0"/>
                </a:moveTo>
                <a:lnTo>
                  <a:pt x="469900" y="0"/>
                </a:lnTo>
                <a:lnTo>
                  <a:pt x="469900" y="140764"/>
                </a:lnTo>
                <a:lnTo>
                  <a:pt x="580231" y="234950"/>
                </a:lnTo>
                <a:lnTo>
                  <a:pt x="469900" y="329136"/>
                </a:lnTo>
                <a:lnTo>
                  <a:pt x="469900" y="469900"/>
                </a:lnTo>
                <a:lnTo>
                  <a:pt x="0" y="4699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81000" lIns="0" spcFirstLastPara="1" rIns="10800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</a:pPr>
            <a:r>
              <a:rPr b="0" i="0" lang="zh-CN" sz="2700" u="none" cap="none" strike="noStrike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2</a:t>
            </a:r>
            <a:endParaRPr b="0" i="0" sz="2700" u="none" cap="none" strike="noStrike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6" name="Google Shape;76;p16"/>
          <p:cNvSpPr/>
          <p:nvPr/>
        </p:nvSpPr>
        <p:spPr>
          <a:xfrm flipH="1">
            <a:off x="3714555" y="533242"/>
            <a:ext cx="452580" cy="433483"/>
          </a:xfrm>
          <a:custGeom>
            <a:rect b="b" l="l" r="r" t="t"/>
            <a:pathLst>
              <a:path extrusionOk="0" h="469900" w="580231">
                <a:moveTo>
                  <a:pt x="0" y="0"/>
                </a:moveTo>
                <a:lnTo>
                  <a:pt x="469900" y="0"/>
                </a:lnTo>
                <a:lnTo>
                  <a:pt x="469900" y="140764"/>
                </a:lnTo>
                <a:lnTo>
                  <a:pt x="580231" y="234950"/>
                </a:lnTo>
                <a:lnTo>
                  <a:pt x="469900" y="329136"/>
                </a:lnTo>
                <a:lnTo>
                  <a:pt x="469900" y="469900"/>
                </a:lnTo>
                <a:lnTo>
                  <a:pt x="0" y="4699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54000" lIns="10800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b="0" i="0" lang="zh-CN" sz="2400" u="none" cap="none" strike="noStrike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b="0" i="0" sz="2400" u="none" cap="none" strike="noStrike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4581406" y="2330141"/>
            <a:ext cx="452580" cy="433483"/>
          </a:xfrm>
          <a:custGeom>
            <a:rect b="b" l="l" r="r" t="t"/>
            <a:pathLst>
              <a:path extrusionOk="0" h="469900" w="580231">
                <a:moveTo>
                  <a:pt x="0" y="0"/>
                </a:moveTo>
                <a:lnTo>
                  <a:pt x="469900" y="0"/>
                </a:lnTo>
                <a:lnTo>
                  <a:pt x="469900" y="140764"/>
                </a:lnTo>
                <a:lnTo>
                  <a:pt x="580231" y="234950"/>
                </a:lnTo>
                <a:lnTo>
                  <a:pt x="469900" y="329136"/>
                </a:lnTo>
                <a:lnTo>
                  <a:pt x="469900" y="469900"/>
                </a:lnTo>
                <a:lnTo>
                  <a:pt x="0" y="4699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81000" lIns="0" spcFirstLastPara="1" rIns="10800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</a:pPr>
            <a:r>
              <a:rPr b="0" i="0" lang="zh-CN" sz="2700" u="none" cap="none" strike="noStrike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4</a:t>
            </a:r>
            <a:endParaRPr b="0" i="0" sz="2700" u="none" cap="none" strike="noStrike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8" name="Google Shape;78;p16"/>
          <p:cNvSpPr/>
          <p:nvPr/>
        </p:nvSpPr>
        <p:spPr>
          <a:xfrm flipH="1">
            <a:off x="3821911" y="1726665"/>
            <a:ext cx="452580" cy="433483"/>
          </a:xfrm>
          <a:custGeom>
            <a:rect b="b" l="l" r="r" t="t"/>
            <a:pathLst>
              <a:path extrusionOk="0" h="469900" w="580231">
                <a:moveTo>
                  <a:pt x="0" y="0"/>
                </a:moveTo>
                <a:lnTo>
                  <a:pt x="469900" y="0"/>
                </a:lnTo>
                <a:lnTo>
                  <a:pt x="469900" y="140764"/>
                </a:lnTo>
                <a:lnTo>
                  <a:pt x="580231" y="234950"/>
                </a:lnTo>
                <a:lnTo>
                  <a:pt x="469900" y="329136"/>
                </a:lnTo>
                <a:lnTo>
                  <a:pt x="469900" y="469900"/>
                </a:lnTo>
                <a:lnTo>
                  <a:pt x="0" y="4699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54000" lIns="10800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</a:pPr>
            <a:r>
              <a:rPr b="0" i="0" lang="zh-CN" sz="2700" u="none" cap="none" strike="noStrike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3</a:t>
            </a:r>
            <a:endParaRPr b="0" i="0" sz="2700" u="none" cap="none" strike="noStrike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5051149" y="2330144"/>
            <a:ext cx="1668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1" lang="zh-CN" sz="1800">
                <a:solidFill>
                  <a:schemeClr val="accent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成本分析</a:t>
            </a:r>
            <a:endParaRPr b="1" i="0" sz="1800" u="none" cap="none" strike="noStrike">
              <a:solidFill>
                <a:schemeClr val="accent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4853149" y="1018059"/>
            <a:ext cx="2064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1" lang="zh-CN" sz="1800">
                <a:solidFill>
                  <a:schemeClr val="accent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開發工具</a:t>
            </a:r>
            <a:endParaRPr b="1" i="0" sz="1800" u="none" cap="none" strike="noStrike">
              <a:solidFill>
                <a:schemeClr val="accent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2483819" y="533242"/>
            <a:ext cx="16833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b="1" lang="zh-CN" sz="18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前言</a:t>
            </a:r>
            <a:endParaRPr b="1" i="0" sz="1800" u="none" cap="none" strike="noStrike">
              <a:solidFill>
                <a:schemeClr val="accen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2344678" y="1777911"/>
            <a:ext cx="17193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b="1" lang="zh-CN" sz="18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執行畫面</a:t>
            </a:r>
            <a:endParaRPr b="1" i="0" sz="1800" u="none" cap="none" strike="noStrike">
              <a:solidFill>
                <a:schemeClr val="accen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4581406" y="3404903"/>
            <a:ext cx="452580" cy="433483"/>
          </a:xfrm>
          <a:custGeom>
            <a:rect b="b" l="l" r="r" t="t"/>
            <a:pathLst>
              <a:path extrusionOk="0" h="469900" w="580231">
                <a:moveTo>
                  <a:pt x="0" y="0"/>
                </a:moveTo>
                <a:lnTo>
                  <a:pt x="469900" y="0"/>
                </a:lnTo>
                <a:lnTo>
                  <a:pt x="469900" y="140764"/>
                </a:lnTo>
                <a:lnTo>
                  <a:pt x="580231" y="234950"/>
                </a:lnTo>
                <a:lnTo>
                  <a:pt x="469900" y="329136"/>
                </a:lnTo>
                <a:lnTo>
                  <a:pt x="469900" y="469900"/>
                </a:lnTo>
                <a:lnTo>
                  <a:pt x="0" y="4699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81000" lIns="0" spcFirstLastPara="1" rIns="10800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</a:pPr>
            <a:r>
              <a:rPr lang="zh-CN" sz="27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6</a:t>
            </a:r>
            <a:endParaRPr b="0" i="0" sz="2700" u="none" cap="none" strike="noStrike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4" name="Google Shape;84;p16"/>
          <p:cNvSpPr/>
          <p:nvPr/>
        </p:nvSpPr>
        <p:spPr>
          <a:xfrm flipH="1">
            <a:off x="3821911" y="2920103"/>
            <a:ext cx="452580" cy="433483"/>
          </a:xfrm>
          <a:custGeom>
            <a:rect b="b" l="l" r="r" t="t"/>
            <a:pathLst>
              <a:path extrusionOk="0" h="469900" w="580231">
                <a:moveTo>
                  <a:pt x="0" y="0"/>
                </a:moveTo>
                <a:lnTo>
                  <a:pt x="469900" y="0"/>
                </a:lnTo>
                <a:lnTo>
                  <a:pt x="469900" y="140764"/>
                </a:lnTo>
                <a:lnTo>
                  <a:pt x="580231" y="234950"/>
                </a:lnTo>
                <a:lnTo>
                  <a:pt x="469900" y="329136"/>
                </a:lnTo>
                <a:lnTo>
                  <a:pt x="469900" y="469900"/>
                </a:lnTo>
                <a:lnTo>
                  <a:pt x="0" y="4699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54000" lIns="10800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Arial"/>
              <a:buNone/>
            </a:pPr>
            <a:r>
              <a:rPr lang="zh-CN" sz="27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5</a:t>
            </a:r>
            <a:endParaRPr b="0" i="0" sz="2700" u="none" cap="none" strike="noStrike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5051149" y="3404907"/>
            <a:ext cx="16680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rPr b="1" lang="zh-CN" sz="1800">
                <a:solidFill>
                  <a:schemeClr val="accent2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結論與心得</a:t>
            </a:r>
            <a:endParaRPr b="1" i="0" sz="1800" u="none" cap="none" strike="noStrike">
              <a:solidFill>
                <a:schemeClr val="accent2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2344678" y="2920111"/>
            <a:ext cx="17193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b="1" lang="zh-CN" sz="1800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未來發展</a:t>
            </a:r>
            <a:endParaRPr b="1" i="0" sz="1800" u="none" cap="none" strike="noStrike">
              <a:solidFill>
                <a:schemeClr val="accen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4"/>
          <p:cNvSpPr/>
          <p:nvPr/>
        </p:nvSpPr>
        <p:spPr>
          <a:xfrm>
            <a:off x="3153324" y="1234930"/>
            <a:ext cx="752505" cy="465892"/>
          </a:xfrm>
          <a:custGeom>
            <a:rect b="b" l="l" r="r" t="t"/>
            <a:pathLst>
              <a:path extrusionOk="0" h="511969" w="1135857">
                <a:moveTo>
                  <a:pt x="1135857" y="511969"/>
                </a:moveTo>
                <a:lnTo>
                  <a:pt x="678657" y="0"/>
                </a:lnTo>
                <a:lnTo>
                  <a:pt x="0" y="0"/>
                </a:lnTo>
              </a:path>
            </a:pathLst>
          </a:custGeom>
          <a:noFill/>
          <a:ln cap="rnd" cmpd="sng" w="9525">
            <a:solidFill>
              <a:schemeClr val="accent5"/>
            </a:solidFill>
            <a:prstDash val="solid"/>
            <a:bevel/>
            <a:headEnd len="med" w="med" type="none"/>
            <a:tailEnd len="med" w="med" type="oval"/>
          </a:ln>
        </p:spPr>
        <p:txBody>
          <a:bodyPr anchorCtr="0" anchor="ctr" bIns="44525" lIns="89125" spcFirstLastPara="1" rIns="89125" wrap="square" tIns="445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3" name="Google Shape;333;p34"/>
          <p:cNvSpPr/>
          <p:nvPr/>
        </p:nvSpPr>
        <p:spPr>
          <a:xfrm>
            <a:off x="3932312" y="906299"/>
            <a:ext cx="752505" cy="465892"/>
          </a:xfrm>
          <a:custGeom>
            <a:rect b="b" l="l" r="r" t="t"/>
            <a:pathLst>
              <a:path extrusionOk="0" h="511969" w="1135857">
                <a:moveTo>
                  <a:pt x="1135857" y="511969"/>
                </a:moveTo>
                <a:lnTo>
                  <a:pt x="678657" y="0"/>
                </a:lnTo>
                <a:lnTo>
                  <a:pt x="0" y="0"/>
                </a:lnTo>
              </a:path>
            </a:pathLst>
          </a:custGeom>
          <a:noFill/>
          <a:ln cap="rnd" cmpd="sng" w="9525">
            <a:solidFill>
              <a:schemeClr val="accent5"/>
            </a:solidFill>
            <a:prstDash val="solid"/>
            <a:bevel/>
            <a:headEnd len="med" w="med" type="none"/>
            <a:tailEnd len="med" w="med" type="oval"/>
          </a:ln>
        </p:spPr>
        <p:txBody>
          <a:bodyPr anchorCtr="0" anchor="ctr" bIns="44525" lIns="89125" spcFirstLastPara="1" rIns="89125" wrap="square" tIns="445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4" name="Google Shape;334;p34"/>
          <p:cNvSpPr/>
          <p:nvPr/>
        </p:nvSpPr>
        <p:spPr>
          <a:xfrm>
            <a:off x="2401159" y="1554572"/>
            <a:ext cx="752505" cy="465892"/>
          </a:xfrm>
          <a:custGeom>
            <a:rect b="b" l="l" r="r" t="t"/>
            <a:pathLst>
              <a:path extrusionOk="0" h="511969" w="1135857">
                <a:moveTo>
                  <a:pt x="1135857" y="511969"/>
                </a:moveTo>
                <a:lnTo>
                  <a:pt x="678657" y="0"/>
                </a:lnTo>
                <a:lnTo>
                  <a:pt x="0" y="0"/>
                </a:lnTo>
              </a:path>
            </a:pathLst>
          </a:custGeom>
          <a:noFill/>
          <a:ln cap="rnd" cmpd="sng" w="9525">
            <a:solidFill>
              <a:schemeClr val="accent5"/>
            </a:solidFill>
            <a:prstDash val="solid"/>
            <a:bevel/>
            <a:headEnd len="med" w="med" type="none"/>
            <a:tailEnd len="med" w="med" type="oval"/>
          </a:ln>
        </p:spPr>
        <p:txBody>
          <a:bodyPr anchorCtr="0" anchor="ctr" bIns="44525" lIns="89125" spcFirstLastPara="1" rIns="89125" wrap="square" tIns="445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5" name="Google Shape;335;p34"/>
          <p:cNvSpPr/>
          <p:nvPr/>
        </p:nvSpPr>
        <p:spPr>
          <a:xfrm>
            <a:off x="1783375" y="1257000"/>
            <a:ext cx="9717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4525" lIns="89125" spcFirstLastPara="1" rIns="89125" wrap="square" tIns="44525">
            <a:no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增加資料集</a:t>
            </a:r>
            <a:endParaRPr b="1" sz="12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6" name="Google Shape;336;p34"/>
          <p:cNvSpPr/>
          <p:nvPr/>
        </p:nvSpPr>
        <p:spPr>
          <a:xfrm>
            <a:off x="2483625" y="934575"/>
            <a:ext cx="10455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4525" lIns="89125" spcFirstLastPara="1" rIns="89125" wrap="square" tIns="44525">
            <a:noAutofit/>
          </a:bodyPr>
          <a:lstStyle/>
          <a:p>
            <a:pPr indent="0" lvl="0" marL="0" marR="0" rtl="0" algn="ct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紀錄飲水量</a:t>
            </a:r>
            <a:endParaRPr b="1" sz="1200">
              <a:solidFill>
                <a:srgbClr val="3F3F3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37" name="Google Shape;337;p34"/>
          <p:cNvSpPr/>
          <p:nvPr/>
        </p:nvSpPr>
        <p:spPr>
          <a:xfrm>
            <a:off x="3461514" y="605451"/>
            <a:ext cx="850500" cy="3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4525" lIns="89125" spcFirstLastPara="1" rIns="89125" wrap="square" tIns="445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Microsoft Yahei"/>
                <a:ea typeface="Microsoft Yahei"/>
                <a:cs typeface="Microsoft Yahei"/>
                <a:sym typeface="Microsoft Yahei"/>
              </a:rPr>
              <a:t>測量份量</a:t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38" name="Google Shape;338;p34"/>
          <p:cNvSpPr/>
          <p:nvPr/>
        </p:nvSpPr>
        <p:spPr>
          <a:xfrm>
            <a:off x="2444590" y="1961603"/>
            <a:ext cx="1095998" cy="973299"/>
          </a:xfrm>
          <a:custGeom>
            <a:rect b="b" l="l" r="r" t="t"/>
            <a:pathLst>
              <a:path extrusionOk="0" h="2595463" w="2922661">
                <a:moveTo>
                  <a:pt x="1556371" y="0"/>
                </a:moveTo>
                <a:lnTo>
                  <a:pt x="2922661" y="247650"/>
                </a:lnTo>
                <a:lnTo>
                  <a:pt x="1520331" y="2595463"/>
                </a:lnTo>
                <a:lnTo>
                  <a:pt x="0" y="25954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9" name="Google Shape;339;p34"/>
          <p:cNvSpPr/>
          <p:nvPr/>
        </p:nvSpPr>
        <p:spPr>
          <a:xfrm>
            <a:off x="4863275" y="725274"/>
            <a:ext cx="1097670" cy="2209838"/>
          </a:xfrm>
          <a:custGeom>
            <a:rect b="b" l="l" r="r" t="t"/>
            <a:pathLst>
              <a:path extrusionOk="0" h="6905743" w="3540870">
                <a:moveTo>
                  <a:pt x="3207396" y="0"/>
                </a:moveTo>
                <a:lnTo>
                  <a:pt x="3540870" y="1029640"/>
                </a:lnTo>
                <a:lnTo>
                  <a:pt x="1387398" y="6905743"/>
                </a:lnTo>
                <a:lnTo>
                  <a:pt x="0" y="6741437"/>
                </a:lnTo>
                <a:lnTo>
                  <a:pt x="2093940" y="1029640"/>
                </a:lnTo>
                <a:lnTo>
                  <a:pt x="2094023" y="1029640"/>
                </a:lnTo>
                <a:lnTo>
                  <a:pt x="2259018" y="58769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34"/>
          <p:cNvSpPr/>
          <p:nvPr/>
        </p:nvSpPr>
        <p:spPr>
          <a:xfrm>
            <a:off x="3835354" y="1299127"/>
            <a:ext cx="1271419" cy="1629655"/>
          </a:xfrm>
          <a:custGeom>
            <a:rect b="b" l="l" r="r" t="t"/>
            <a:pathLst>
              <a:path extrusionOk="0" h="4345746" w="3390450">
                <a:moveTo>
                  <a:pt x="0" y="4138577"/>
                </a:moveTo>
                <a:lnTo>
                  <a:pt x="1984634" y="0"/>
                </a:lnTo>
                <a:lnTo>
                  <a:pt x="3390450" y="223838"/>
                </a:lnTo>
                <a:lnTo>
                  <a:pt x="1396292" y="4345746"/>
                </a:lnTo>
                <a:lnTo>
                  <a:pt x="0" y="413857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34"/>
          <p:cNvSpPr/>
          <p:nvPr/>
        </p:nvSpPr>
        <p:spPr>
          <a:xfrm>
            <a:off x="3073095" y="1624763"/>
            <a:ext cx="1237636" cy="1304154"/>
          </a:xfrm>
          <a:custGeom>
            <a:rect b="b" l="l" r="r" t="t"/>
            <a:pathLst>
              <a:path extrusionOk="0" h="3477743" w="3300362">
                <a:moveTo>
                  <a:pt x="0" y="3225331"/>
                </a:moveTo>
                <a:lnTo>
                  <a:pt x="1934072" y="0"/>
                </a:lnTo>
                <a:lnTo>
                  <a:pt x="3300362" y="247650"/>
                </a:lnTo>
                <a:lnTo>
                  <a:pt x="1371053" y="3477743"/>
                </a:lnTo>
                <a:lnTo>
                  <a:pt x="0" y="322533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34"/>
          <p:cNvSpPr/>
          <p:nvPr/>
        </p:nvSpPr>
        <p:spPr>
          <a:xfrm flipH="1">
            <a:off x="3796264" y="1624763"/>
            <a:ext cx="573900" cy="1304400"/>
          </a:xfrm>
          <a:prstGeom prst="round2DiagRect">
            <a:avLst>
              <a:gd fmla="val 32602" name="adj1"/>
              <a:gd fmla="val 0" name="adj2"/>
            </a:avLst>
          </a:prstGeom>
          <a:solidFill>
            <a:schemeClr val="accent2"/>
          </a:solidFill>
          <a:ln>
            <a:noFill/>
          </a:ln>
          <a:effectLst>
            <a:outerShdw blurRad="1270000" sx="96000" rotWithShape="0" algn="ctr" sy="96000">
              <a:srgbClr val="000000">
                <a:alpha val="40000"/>
              </a:srgbClr>
            </a:outerShdw>
          </a:effectLst>
        </p:spPr>
        <p:txBody>
          <a:bodyPr anchorCtr="0" anchor="b" bIns="12600" lIns="25225" spcFirstLastPara="1" rIns="25225" wrap="square" tIns="12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02</a:t>
            </a:r>
            <a:endParaRPr sz="2000">
              <a:solidFill>
                <a:srgbClr val="FFFFFF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43" name="Google Shape;343;p34"/>
          <p:cNvSpPr/>
          <p:nvPr/>
        </p:nvSpPr>
        <p:spPr>
          <a:xfrm flipH="1">
            <a:off x="4576700" y="1299127"/>
            <a:ext cx="573900" cy="1629900"/>
          </a:xfrm>
          <a:prstGeom prst="round2DiagRect">
            <a:avLst>
              <a:gd fmla="val 32602" name="adj1"/>
              <a:gd fmla="val 0" name="adj2"/>
            </a:avLst>
          </a:prstGeom>
          <a:solidFill>
            <a:schemeClr val="accent3"/>
          </a:solidFill>
          <a:ln>
            <a:noFill/>
          </a:ln>
          <a:effectLst>
            <a:outerShdw blurRad="1270000" sx="96000" rotWithShape="0" algn="ctr" sy="96000">
              <a:srgbClr val="000000">
                <a:alpha val="40000"/>
              </a:srgbClr>
            </a:outerShdw>
          </a:effectLst>
        </p:spPr>
        <p:txBody>
          <a:bodyPr anchorCtr="0" anchor="b" bIns="12600" lIns="25225" spcFirstLastPara="1" rIns="25225" wrap="square" tIns="12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03</a:t>
            </a:r>
            <a:endParaRPr sz="2000">
              <a:solidFill>
                <a:srgbClr val="FFFFFF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44" name="Google Shape;344;p34"/>
          <p:cNvSpPr/>
          <p:nvPr/>
        </p:nvSpPr>
        <p:spPr>
          <a:xfrm flipH="1">
            <a:off x="3015824" y="1950473"/>
            <a:ext cx="573900" cy="978600"/>
          </a:xfrm>
          <a:prstGeom prst="round2DiagRect">
            <a:avLst>
              <a:gd fmla="val 32602" name="adj1"/>
              <a:gd fmla="val 0" name="adj2"/>
            </a:avLst>
          </a:prstGeom>
          <a:solidFill>
            <a:schemeClr val="accent1"/>
          </a:solidFill>
          <a:ln>
            <a:noFill/>
          </a:ln>
          <a:effectLst>
            <a:outerShdw blurRad="1270000" sx="96000" rotWithShape="0" algn="ctr" sy="96000">
              <a:srgbClr val="000000">
                <a:alpha val="40000"/>
              </a:srgbClr>
            </a:outerShdw>
          </a:effectLst>
        </p:spPr>
        <p:txBody>
          <a:bodyPr anchorCtr="0" anchor="b" bIns="12600" lIns="25225" spcFirstLastPara="1" rIns="25225" wrap="square" tIns="12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01</a:t>
            </a:r>
            <a:endParaRPr sz="2000">
              <a:solidFill>
                <a:srgbClr val="FFFFFF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345" name="Google Shape;345;p34"/>
          <p:cNvSpPr/>
          <p:nvPr/>
        </p:nvSpPr>
        <p:spPr>
          <a:xfrm>
            <a:off x="943609" y="2948242"/>
            <a:ext cx="6729900" cy="4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34"/>
          <p:cNvSpPr/>
          <p:nvPr/>
        </p:nvSpPr>
        <p:spPr>
          <a:xfrm>
            <a:off x="2401150" y="3012701"/>
            <a:ext cx="987900" cy="14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4525" lIns="89125" spcFirstLastPara="1" rIns="89125" wrap="square" tIns="44525">
            <a:no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CN"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資料庫中增加更多食物的資料，能夠讓更多食物被辨識，使得使用可以更加方便</a:t>
            </a:r>
            <a:endParaRPr sz="9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7F7F7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47" name="Google Shape;347;p34"/>
          <p:cNvSpPr/>
          <p:nvPr/>
        </p:nvSpPr>
        <p:spPr>
          <a:xfrm>
            <a:off x="3461525" y="3015075"/>
            <a:ext cx="912600" cy="14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4525" lIns="89125" spcFirstLastPara="1" rIns="89125" wrap="square" tIns="44525">
            <a:no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CN"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水是身體組成中重要的成分，在飲食中是容易被忽略的一環，讓</a:t>
            </a:r>
            <a:r>
              <a:rPr b="1" lang="zh-CN"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APP</a:t>
            </a:r>
            <a:r>
              <a:rPr lang="zh-CN"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功能夠更完善</a:t>
            </a:r>
            <a:endParaRPr sz="9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7F7F7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48" name="Google Shape;348;p34"/>
          <p:cNvSpPr/>
          <p:nvPr/>
        </p:nvSpPr>
        <p:spPr>
          <a:xfrm>
            <a:off x="4413250" y="3012703"/>
            <a:ext cx="912600" cy="14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4525" lIns="89125" spcFirstLastPara="1" rIns="89125" wrap="square" tIns="445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CN"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能夠更加完善測量份量的環節，使得飲食分析中能夠更加準確，讓攝取營養成分更好控制。</a:t>
            </a:r>
            <a:endParaRPr/>
          </a:p>
        </p:txBody>
      </p:sp>
      <p:grpSp>
        <p:nvGrpSpPr>
          <p:cNvPr id="349" name="Google Shape;349;p34"/>
          <p:cNvGrpSpPr/>
          <p:nvPr/>
        </p:nvGrpSpPr>
        <p:grpSpPr>
          <a:xfrm>
            <a:off x="4813610" y="4502401"/>
            <a:ext cx="175092" cy="254658"/>
            <a:chOff x="14052" y="2464"/>
            <a:chExt cx="1099" cy="1598"/>
          </a:xfrm>
        </p:grpSpPr>
        <p:sp>
          <p:nvSpPr>
            <p:cNvPr id="350" name="Google Shape;350;p34"/>
            <p:cNvSpPr/>
            <p:nvPr/>
          </p:nvSpPr>
          <p:spPr>
            <a:xfrm>
              <a:off x="14052" y="2464"/>
              <a:ext cx="1099" cy="1598"/>
            </a:xfrm>
            <a:custGeom>
              <a:rect b="b" l="l" r="r" t="t"/>
              <a:pathLst>
                <a:path extrusionOk="0" h="3195" w="2198">
                  <a:moveTo>
                    <a:pt x="1323" y="2818"/>
                  </a:moveTo>
                  <a:lnTo>
                    <a:pt x="899" y="2871"/>
                  </a:lnTo>
                  <a:lnTo>
                    <a:pt x="917" y="2904"/>
                  </a:lnTo>
                  <a:lnTo>
                    <a:pt x="934" y="2932"/>
                  </a:lnTo>
                  <a:lnTo>
                    <a:pt x="951" y="2953"/>
                  </a:lnTo>
                  <a:lnTo>
                    <a:pt x="971" y="2970"/>
                  </a:lnTo>
                  <a:lnTo>
                    <a:pt x="991" y="2981"/>
                  </a:lnTo>
                  <a:lnTo>
                    <a:pt x="1014" y="2988"/>
                  </a:lnTo>
                  <a:lnTo>
                    <a:pt x="1039" y="2993"/>
                  </a:lnTo>
                  <a:lnTo>
                    <a:pt x="1067" y="2995"/>
                  </a:lnTo>
                  <a:lnTo>
                    <a:pt x="1099" y="2995"/>
                  </a:lnTo>
                  <a:lnTo>
                    <a:pt x="1127" y="2995"/>
                  </a:lnTo>
                  <a:lnTo>
                    <a:pt x="1153" y="2994"/>
                  </a:lnTo>
                  <a:lnTo>
                    <a:pt x="1175" y="2991"/>
                  </a:lnTo>
                  <a:lnTo>
                    <a:pt x="1196" y="2986"/>
                  </a:lnTo>
                  <a:lnTo>
                    <a:pt x="1215" y="2979"/>
                  </a:lnTo>
                  <a:lnTo>
                    <a:pt x="1232" y="2969"/>
                  </a:lnTo>
                  <a:lnTo>
                    <a:pt x="1249" y="2954"/>
                  </a:lnTo>
                  <a:lnTo>
                    <a:pt x="1264" y="2937"/>
                  </a:lnTo>
                  <a:lnTo>
                    <a:pt x="1278" y="2915"/>
                  </a:lnTo>
                  <a:lnTo>
                    <a:pt x="1294" y="2888"/>
                  </a:lnTo>
                  <a:lnTo>
                    <a:pt x="1308" y="2855"/>
                  </a:lnTo>
                  <a:lnTo>
                    <a:pt x="1323" y="2818"/>
                  </a:lnTo>
                  <a:close/>
                  <a:moveTo>
                    <a:pt x="1420" y="2506"/>
                  </a:moveTo>
                  <a:lnTo>
                    <a:pt x="802" y="2583"/>
                  </a:lnTo>
                  <a:lnTo>
                    <a:pt x="802" y="2585"/>
                  </a:lnTo>
                  <a:lnTo>
                    <a:pt x="803" y="2587"/>
                  </a:lnTo>
                  <a:lnTo>
                    <a:pt x="816" y="2631"/>
                  </a:lnTo>
                  <a:lnTo>
                    <a:pt x="829" y="2672"/>
                  </a:lnTo>
                  <a:lnTo>
                    <a:pt x="841" y="2709"/>
                  </a:lnTo>
                  <a:lnTo>
                    <a:pt x="852" y="2743"/>
                  </a:lnTo>
                  <a:lnTo>
                    <a:pt x="862" y="2775"/>
                  </a:lnTo>
                  <a:lnTo>
                    <a:pt x="1358" y="2713"/>
                  </a:lnTo>
                  <a:lnTo>
                    <a:pt x="1369" y="2677"/>
                  </a:lnTo>
                  <a:lnTo>
                    <a:pt x="1381" y="2637"/>
                  </a:lnTo>
                  <a:lnTo>
                    <a:pt x="1394" y="2594"/>
                  </a:lnTo>
                  <a:lnTo>
                    <a:pt x="1407" y="2551"/>
                  </a:lnTo>
                  <a:lnTo>
                    <a:pt x="1420" y="2506"/>
                  </a:lnTo>
                  <a:close/>
                  <a:moveTo>
                    <a:pt x="711" y="2297"/>
                  </a:moveTo>
                  <a:lnTo>
                    <a:pt x="734" y="2362"/>
                  </a:lnTo>
                  <a:lnTo>
                    <a:pt x="754" y="2425"/>
                  </a:lnTo>
                  <a:lnTo>
                    <a:pt x="772" y="2487"/>
                  </a:lnTo>
                  <a:lnTo>
                    <a:pt x="1452" y="2402"/>
                  </a:lnTo>
                  <a:lnTo>
                    <a:pt x="1469" y="2350"/>
                  </a:lnTo>
                  <a:lnTo>
                    <a:pt x="1488" y="2297"/>
                  </a:lnTo>
                  <a:lnTo>
                    <a:pt x="711" y="2297"/>
                  </a:lnTo>
                  <a:close/>
                  <a:moveTo>
                    <a:pt x="1099" y="200"/>
                  </a:moveTo>
                  <a:lnTo>
                    <a:pt x="1026" y="203"/>
                  </a:lnTo>
                  <a:lnTo>
                    <a:pt x="953" y="211"/>
                  </a:lnTo>
                  <a:lnTo>
                    <a:pt x="883" y="226"/>
                  </a:lnTo>
                  <a:lnTo>
                    <a:pt x="815" y="246"/>
                  </a:lnTo>
                  <a:lnTo>
                    <a:pt x="749" y="271"/>
                  </a:lnTo>
                  <a:lnTo>
                    <a:pt x="686" y="300"/>
                  </a:lnTo>
                  <a:lnTo>
                    <a:pt x="625" y="335"/>
                  </a:lnTo>
                  <a:lnTo>
                    <a:pt x="568" y="374"/>
                  </a:lnTo>
                  <a:lnTo>
                    <a:pt x="514" y="417"/>
                  </a:lnTo>
                  <a:lnTo>
                    <a:pt x="464" y="464"/>
                  </a:lnTo>
                  <a:lnTo>
                    <a:pt x="417" y="514"/>
                  </a:lnTo>
                  <a:lnTo>
                    <a:pt x="374" y="568"/>
                  </a:lnTo>
                  <a:lnTo>
                    <a:pt x="335" y="625"/>
                  </a:lnTo>
                  <a:lnTo>
                    <a:pt x="300" y="685"/>
                  </a:lnTo>
                  <a:lnTo>
                    <a:pt x="271" y="749"/>
                  </a:lnTo>
                  <a:lnTo>
                    <a:pt x="246" y="815"/>
                  </a:lnTo>
                  <a:lnTo>
                    <a:pt x="226" y="882"/>
                  </a:lnTo>
                  <a:lnTo>
                    <a:pt x="212" y="953"/>
                  </a:lnTo>
                  <a:lnTo>
                    <a:pt x="203" y="1024"/>
                  </a:lnTo>
                  <a:lnTo>
                    <a:pt x="200" y="1099"/>
                  </a:lnTo>
                  <a:lnTo>
                    <a:pt x="202" y="1150"/>
                  </a:lnTo>
                  <a:lnTo>
                    <a:pt x="210" y="1203"/>
                  </a:lnTo>
                  <a:lnTo>
                    <a:pt x="223" y="1257"/>
                  </a:lnTo>
                  <a:lnTo>
                    <a:pt x="240" y="1312"/>
                  </a:lnTo>
                  <a:lnTo>
                    <a:pt x="261" y="1368"/>
                  </a:lnTo>
                  <a:lnTo>
                    <a:pt x="284" y="1426"/>
                  </a:lnTo>
                  <a:lnTo>
                    <a:pt x="310" y="1484"/>
                  </a:lnTo>
                  <a:lnTo>
                    <a:pt x="338" y="1541"/>
                  </a:lnTo>
                  <a:lnTo>
                    <a:pt x="369" y="1600"/>
                  </a:lnTo>
                  <a:lnTo>
                    <a:pt x="401" y="1658"/>
                  </a:lnTo>
                  <a:lnTo>
                    <a:pt x="432" y="1718"/>
                  </a:lnTo>
                  <a:lnTo>
                    <a:pt x="465" y="1776"/>
                  </a:lnTo>
                  <a:lnTo>
                    <a:pt x="524" y="1882"/>
                  </a:lnTo>
                  <a:lnTo>
                    <a:pt x="580" y="1989"/>
                  </a:lnTo>
                  <a:lnTo>
                    <a:pt x="634" y="2097"/>
                  </a:lnTo>
                  <a:lnTo>
                    <a:pt x="1566" y="2097"/>
                  </a:lnTo>
                  <a:lnTo>
                    <a:pt x="1619" y="1989"/>
                  </a:lnTo>
                  <a:lnTo>
                    <a:pt x="1675" y="1882"/>
                  </a:lnTo>
                  <a:lnTo>
                    <a:pt x="1733" y="1777"/>
                  </a:lnTo>
                  <a:lnTo>
                    <a:pt x="1766" y="1718"/>
                  </a:lnTo>
                  <a:lnTo>
                    <a:pt x="1798" y="1658"/>
                  </a:lnTo>
                  <a:lnTo>
                    <a:pt x="1829" y="1600"/>
                  </a:lnTo>
                  <a:lnTo>
                    <a:pt x="1860" y="1541"/>
                  </a:lnTo>
                  <a:lnTo>
                    <a:pt x="1888" y="1483"/>
                  </a:lnTo>
                  <a:lnTo>
                    <a:pt x="1915" y="1425"/>
                  </a:lnTo>
                  <a:lnTo>
                    <a:pt x="1938" y="1367"/>
                  </a:lnTo>
                  <a:lnTo>
                    <a:pt x="1959" y="1311"/>
                  </a:lnTo>
                  <a:lnTo>
                    <a:pt x="1975" y="1256"/>
                  </a:lnTo>
                  <a:lnTo>
                    <a:pt x="1987" y="1202"/>
                  </a:lnTo>
                  <a:lnTo>
                    <a:pt x="1996" y="1150"/>
                  </a:lnTo>
                  <a:lnTo>
                    <a:pt x="1999" y="1099"/>
                  </a:lnTo>
                  <a:lnTo>
                    <a:pt x="1996" y="1024"/>
                  </a:lnTo>
                  <a:lnTo>
                    <a:pt x="1986" y="953"/>
                  </a:lnTo>
                  <a:lnTo>
                    <a:pt x="1972" y="882"/>
                  </a:lnTo>
                  <a:lnTo>
                    <a:pt x="1953" y="815"/>
                  </a:lnTo>
                  <a:lnTo>
                    <a:pt x="1927" y="749"/>
                  </a:lnTo>
                  <a:lnTo>
                    <a:pt x="1898" y="685"/>
                  </a:lnTo>
                  <a:lnTo>
                    <a:pt x="1864" y="625"/>
                  </a:lnTo>
                  <a:lnTo>
                    <a:pt x="1825" y="568"/>
                  </a:lnTo>
                  <a:lnTo>
                    <a:pt x="1781" y="514"/>
                  </a:lnTo>
                  <a:lnTo>
                    <a:pt x="1735" y="464"/>
                  </a:lnTo>
                  <a:lnTo>
                    <a:pt x="1684" y="417"/>
                  </a:lnTo>
                  <a:lnTo>
                    <a:pt x="1630" y="374"/>
                  </a:lnTo>
                  <a:lnTo>
                    <a:pt x="1573" y="335"/>
                  </a:lnTo>
                  <a:lnTo>
                    <a:pt x="1512" y="300"/>
                  </a:lnTo>
                  <a:lnTo>
                    <a:pt x="1449" y="271"/>
                  </a:lnTo>
                  <a:lnTo>
                    <a:pt x="1383" y="246"/>
                  </a:lnTo>
                  <a:lnTo>
                    <a:pt x="1315" y="226"/>
                  </a:lnTo>
                  <a:lnTo>
                    <a:pt x="1245" y="211"/>
                  </a:lnTo>
                  <a:lnTo>
                    <a:pt x="1173" y="203"/>
                  </a:lnTo>
                  <a:lnTo>
                    <a:pt x="1099" y="200"/>
                  </a:lnTo>
                  <a:close/>
                  <a:moveTo>
                    <a:pt x="1099" y="0"/>
                  </a:moveTo>
                  <a:lnTo>
                    <a:pt x="1181" y="3"/>
                  </a:lnTo>
                  <a:lnTo>
                    <a:pt x="1262" y="12"/>
                  </a:lnTo>
                  <a:lnTo>
                    <a:pt x="1340" y="27"/>
                  </a:lnTo>
                  <a:lnTo>
                    <a:pt x="1416" y="46"/>
                  </a:lnTo>
                  <a:lnTo>
                    <a:pt x="1491" y="72"/>
                  </a:lnTo>
                  <a:lnTo>
                    <a:pt x="1562" y="102"/>
                  </a:lnTo>
                  <a:lnTo>
                    <a:pt x="1632" y="137"/>
                  </a:lnTo>
                  <a:lnTo>
                    <a:pt x="1697" y="177"/>
                  </a:lnTo>
                  <a:lnTo>
                    <a:pt x="1761" y="221"/>
                  </a:lnTo>
                  <a:lnTo>
                    <a:pt x="1820" y="270"/>
                  </a:lnTo>
                  <a:lnTo>
                    <a:pt x="1876" y="322"/>
                  </a:lnTo>
                  <a:lnTo>
                    <a:pt x="1928" y="378"/>
                  </a:lnTo>
                  <a:lnTo>
                    <a:pt x="1977" y="437"/>
                  </a:lnTo>
                  <a:lnTo>
                    <a:pt x="2021" y="500"/>
                  </a:lnTo>
                  <a:lnTo>
                    <a:pt x="2061" y="566"/>
                  </a:lnTo>
                  <a:lnTo>
                    <a:pt x="2096" y="635"/>
                  </a:lnTo>
                  <a:lnTo>
                    <a:pt x="2126" y="707"/>
                  </a:lnTo>
                  <a:lnTo>
                    <a:pt x="2152" y="781"/>
                  </a:lnTo>
                  <a:lnTo>
                    <a:pt x="2171" y="858"/>
                  </a:lnTo>
                  <a:lnTo>
                    <a:pt x="2187" y="936"/>
                  </a:lnTo>
                  <a:lnTo>
                    <a:pt x="2195" y="1016"/>
                  </a:lnTo>
                  <a:lnTo>
                    <a:pt x="2198" y="1099"/>
                  </a:lnTo>
                  <a:lnTo>
                    <a:pt x="2195" y="1165"/>
                  </a:lnTo>
                  <a:lnTo>
                    <a:pt x="2186" y="1233"/>
                  </a:lnTo>
                  <a:lnTo>
                    <a:pt x="2170" y="1300"/>
                  </a:lnTo>
                  <a:lnTo>
                    <a:pt x="2150" y="1368"/>
                  </a:lnTo>
                  <a:lnTo>
                    <a:pt x="2126" y="1437"/>
                  </a:lnTo>
                  <a:lnTo>
                    <a:pt x="2098" y="1505"/>
                  </a:lnTo>
                  <a:lnTo>
                    <a:pt x="2066" y="1574"/>
                  </a:lnTo>
                  <a:lnTo>
                    <a:pt x="2032" y="1642"/>
                  </a:lnTo>
                  <a:lnTo>
                    <a:pt x="1998" y="1711"/>
                  </a:lnTo>
                  <a:lnTo>
                    <a:pt x="1961" y="1778"/>
                  </a:lnTo>
                  <a:lnTo>
                    <a:pt x="1923" y="1846"/>
                  </a:lnTo>
                  <a:lnTo>
                    <a:pt x="1885" y="1914"/>
                  </a:lnTo>
                  <a:lnTo>
                    <a:pt x="1848" y="1980"/>
                  </a:lnTo>
                  <a:lnTo>
                    <a:pt x="1813" y="2047"/>
                  </a:lnTo>
                  <a:lnTo>
                    <a:pt x="1779" y="2112"/>
                  </a:lnTo>
                  <a:lnTo>
                    <a:pt x="1748" y="2177"/>
                  </a:lnTo>
                  <a:lnTo>
                    <a:pt x="1720" y="2241"/>
                  </a:lnTo>
                  <a:lnTo>
                    <a:pt x="1695" y="2304"/>
                  </a:lnTo>
                  <a:lnTo>
                    <a:pt x="1673" y="2370"/>
                  </a:lnTo>
                  <a:lnTo>
                    <a:pt x="1651" y="2434"/>
                  </a:lnTo>
                  <a:lnTo>
                    <a:pt x="1632" y="2495"/>
                  </a:lnTo>
                  <a:lnTo>
                    <a:pt x="1614" y="2554"/>
                  </a:lnTo>
                  <a:lnTo>
                    <a:pt x="1597" y="2611"/>
                  </a:lnTo>
                  <a:lnTo>
                    <a:pt x="1582" y="2665"/>
                  </a:lnTo>
                  <a:lnTo>
                    <a:pt x="1566" y="2717"/>
                  </a:lnTo>
                  <a:lnTo>
                    <a:pt x="1551" y="2768"/>
                  </a:lnTo>
                  <a:lnTo>
                    <a:pt x="1536" y="2815"/>
                  </a:lnTo>
                  <a:lnTo>
                    <a:pt x="1521" y="2859"/>
                  </a:lnTo>
                  <a:lnTo>
                    <a:pt x="1506" y="2901"/>
                  </a:lnTo>
                  <a:lnTo>
                    <a:pt x="1490" y="2940"/>
                  </a:lnTo>
                  <a:lnTo>
                    <a:pt x="1472" y="2977"/>
                  </a:lnTo>
                  <a:lnTo>
                    <a:pt x="1454" y="3012"/>
                  </a:lnTo>
                  <a:lnTo>
                    <a:pt x="1435" y="3042"/>
                  </a:lnTo>
                  <a:lnTo>
                    <a:pt x="1413" y="3071"/>
                  </a:lnTo>
                  <a:lnTo>
                    <a:pt x="1390" y="3096"/>
                  </a:lnTo>
                  <a:lnTo>
                    <a:pt x="1364" y="3120"/>
                  </a:lnTo>
                  <a:lnTo>
                    <a:pt x="1336" y="3139"/>
                  </a:lnTo>
                  <a:lnTo>
                    <a:pt x="1305" y="3157"/>
                  </a:lnTo>
                  <a:lnTo>
                    <a:pt x="1271" y="3170"/>
                  </a:lnTo>
                  <a:lnTo>
                    <a:pt x="1233" y="3181"/>
                  </a:lnTo>
                  <a:lnTo>
                    <a:pt x="1192" y="3189"/>
                  </a:lnTo>
                  <a:lnTo>
                    <a:pt x="1148" y="3193"/>
                  </a:lnTo>
                  <a:lnTo>
                    <a:pt x="1099" y="3195"/>
                  </a:lnTo>
                  <a:lnTo>
                    <a:pt x="1049" y="3193"/>
                  </a:lnTo>
                  <a:lnTo>
                    <a:pt x="1003" y="3188"/>
                  </a:lnTo>
                  <a:lnTo>
                    <a:pt x="962" y="3180"/>
                  </a:lnTo>
                  <a:lnTo>
                    <a:pt x="924" y="3168"/>
                  </a:lnTo>
                  <a:lnTo>
                    <a:pt x="889" y="3153"/>
                  </a:lnTo>
                  <a:lnTo>
                    <a:pt x="857" y="3134"/>
                  </a:lnTo>
                  <a:lnTo>
                    <a:pt x="829" y="3113"/>
                  </a:lnTo>
                  <a:lnTo>
                    <a:pt x="803" y="3088"/>
                  </a:lnTo>
                  <a:lnTo>
                    <a:pt x="780" y="3061"/>
                  </a:lnTo>
                  <a:lnTo>
                    <a:pt x="757" y="3029"/>
                  </a:lnTo>
                  <a:lnTo>
                    <a:pt x="738" y="2995"/>
                  </a:lnTo>
                  <a:lnTo>
                    <a:pt x="719" y="2958"/>
                  </a:lnTo>
                  <a:lnTo>
                    <a:pt x="702" y="2919"/>
                  </a:lnTo>
                  <a:lnTo>
                    <a:pt x="685" y="2876"/>
                  </a:lnTo>
                  <a:lnTo>
                    <a:pt x="669" y="2831"/>
                  </a:lnTo>
                  <a:lnTo>
                    <a:pt x="653" y="2782"/>
                  </a:lnTo>
                  <a:lnTo>
                    <a:pt x="638" y="2731"/>
                  </a:lnTo>
                  <a:lnTo>
                    <a:pt x="621" y="2678"/>
                  </a:lnTo>
                  <a:lnTo>
                    <a:pt x="605" y="2621"/>
                  </a:lnTo>
                  <a:lnTo>
                    <a:pt x="588" y="2562"/>
                  </a:lnTo>
                  <a:lnTo>
                    <a:pt x="568" y="2501"/>
                  </a:lnTo>
                  <a:lnTo>
                    <a:pt x="549" y="2437"/>
                  </a:lnTo>
                  <a:lnTo>
                    <a:pt x="526" y="2371"/>
                  </a:lnTo>
                  <a:lnTo>
                    <a:pt x="503" y="2302"/>
                  </a:lnTo>
                  <a:lnTo>
                    <a:pt x="476" y="2235"/>
                  </a:lnTo>
                  <a:lnTo>
                    <a:pt x="447" y="2168"/>
                  </a:lnTo>
                  <a:lnTo>
                    <a:pt x="413" y="2100"/>
                  </a:lnTo>
                  <a:lnTo>
                    <a:pt x="377" y="2030"/>
                  </a:lnTo>
                  <a:lnTo>
                    <a:pt x="338" y="1960"/>
                  </a:lnTo>
                  <a:lnTo>
                    <a:pt x="299" y="1889"/>
                  </a:lnTo>
                  <a:lnTo>
                    <a:pt x="260" y="1818"/>
                  </a:lnTo>
                  <a:lnTo>
                    <a:pt x="221" y="1746"/>
                  </a:lnTo>
                  <a:lnTo>
                    <a:pt x="182" y="1675"/>
                  </a:lnTo>
                  <a:lnTo>
                    <a:pt x="145" y="1602"/>
                  </a:lnTo>
                  <a:lnTo>
                    <a:pt x="111" y="1530"/>
                  </a:lnTo>
                  <a:lnTo>
                    <a:pt x="81" y="1457"/>
                  </a:lnTo>
                  <a:lnTo>
                    <a:pt x="53" y="1386"/>
                  </a:lnTo>
                  <a:lnTo>
                    <a:pt x="31" y="1313"/>
                  </a:lnTo>
                  <a:lnTo>
                    <a:pt x="14" y="1241"/>
                  </a:lnTo>
                  <a:lnTo>
                    <a:pt x="4" y="1169"/>
                  </a:lnTo>
                  <a:lnTo>
                    <a:pt x="0" y="1099"/>
                  </a:lnTo>
                  <a:lnTo>
                    <a:pt x="3" y="1016"/>
                  </a:lnTo>
                  <a:lnTo>
                    <a:pt x="12" y="936"/>
                  </a:lnTo>
                  <a:lnTo>
                    <a:pt x="27" y="858"/>
                  </a:lnTo>
                  <a:lnTo>
                    <a:pt x="47" y="781"/>
                  </a:lnTo>
                  <a:lnTo>
                    <a:pt x="72" y="707"/>
                  </a:lnTo>
                  <a:lnTo>
                    <a:pt x="102" y="635"/>
                  </a:lnTo>
                  <a:lnTo>
                    <a:pt x="137" y="566"/>
                  </a:lnTo>
                  <a:lnTo>
                    <a:pt x="177" y="500"/>
                  </a:lnTo>
                  <a:lnTo>
                    <a:pt x="221" y="437"/>
                  </a:lnTo>
                  <a:lnTo>
                    <a:pt x="270" y="378"/>
                  </a:lnTo>
                  <a:lnTo>
                    <a:pt x="322" y="322"/>
                  </a:lnTo>
                  <a:lnTo>
                    <a:pt x="378" y="270"/>
                  </a:lnTo>
                  <a:lnTo>
                    <a:pt x="437" y="221"/>
                  </a:lnTo>
                  <a:lnTo>
                    <a:pt x="501" y="177"/>
                  </a:lnTo>
                  <a:lnTo>
                    <a:pt x="567" y="137"/>
                  </a:lnTo>
                  <a:lnTo>
                    <a:pt x="636" y="102"/>
                  </a:lnTo>
                  <a:lnTo>
                    <a:pt x="707" y="72"/>
                  </a:lnTo>
                  <a:lnTo>
                    <a:pt x="782" y="46"/>
                  </a:lnTo>
                  <a:lnTo>
                    <a:pt x="858" y="27"/>
                  </a:lnTo>
                  <a:lnTo>
                    <a:pt x="937" y="12"/>
                  </a:lnTo>
                  <a:lnTo>
                    <a:pt x="1017" y="3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34"/>
            <p:cNvSpPr/>
            <p:nvPr/>
          </p:nvSpPr>
          <p:spPr>
            <a:xfrm>
              <a:off x="14302" y="2714"/>
              <a:ext cx="324" cy="324"/>
            </a:xfrm>
            <a:custGeom>
              <a:rect b="b" l="l" r="r" t="t"/>
              <a:pathLst>
                <a:path extrusionOk="0" h="649" w="649">
                  <a:moveTo>
                    <a:pt x="599" y="0"/>
                  </a:moveTo>
                  <a:lnTo>
                    <a:pt x="615" y="2"/>
                  </a:lnTo>
                  <a:lnTo>
                    <a:pt x="628" y="10"/>
                  </a:lnTo>
                  <a:lnTo>
                    <a:pt x="639" y="21"/>
                  </a:lnTo>
                  <a:lnTo>
                    <a:pt x="646" y="34"/>
                  </a:lnTo>
                  <a:lnTo>
                    <a:pt x="649" y="49"/>
                  </a:lnTo>
                  <a:lnTo>
                    <a:pt x="646" y="66"/>
                  </a:lnTo>
                  <a:lnTo>
                    <a:pt x="639" y="80"/>
                  </a:lnTo>
                  <a:lnTo>
                    <a:pt x="628" y="90"/>
                  </a:lnTo>
                  <a:lnTo>
                    <a:pt x="615" y="97"/>
                  </a:lnTo>
                  <a:lnTo>
                    <a:pt x="599" y="100"/>
                  </a:lnTo>
                  <a:lnTo>
                    <a:pt x="544" y="104"/>
                  </a:lnTo>
                  <a:lnTo>
                    <a:pt x="492" y="112"/>
                  </a:lnTo>
                  <a:lnTo>
                    <a:pt x="441" y="126"/>
                  </a:lnTo>
                  <a:lnTo>
                    <a:pt x="393" y="144"/>
                  </a:lnTo>
                  <a:lnTo>
                    <a:pt x="347" y="168"/>
                  </a:lnTo>
                  <a:lnTo>
                    <a:pt x="304" y="196"/>
                  </a:lnTo>
                  <a:lnTo>
                    <a:pt x="264" y="229"/>
                  </a:lnTo>
                  <a:lnTo>
                    <a:pt x="229" y="265"/>
                  </a:lnTo>
                  <a:lnTo>
                    <a:pt x="196" y="305"/>
                  </a:lnTo>
                  <a:lnTo>
                    <a:pt x="168" y="348"/>
                  </a:lnTo>
                  <a:lnTo>
                    <a:pt x="144" y="394"/>
                  </a:lnTo>
                  <a:lnTo>
                    <a:pt x="125" y="442"/>
                  </a:lnTo>
                  <a:lnTo>
                    <a:pt x="111" y="493"/>
                  </a:lnTo>
                  <a:lnTo>
                    <a:pt x="103" y="545"/>
                  </a:lnTo>
                  <a:lnTo>
                    <a:pt x="100" y="600"/>
                  </a:lnTo>
                  <a:lnTo>
                    <a:pt x="97" y="615"/>
                  </a:lnTo>
                  <a:lnTo>
                    <a:pt x="90" y="628"/>
                  </a:lnTo>
                  <a:lnTo>
                    <a:pt x="79" y="640"/>
                  </a:lnTo>
                  <a:lnTo>
                    <a:pt x="65" y="647"/>
                  </a:lnTo>
                  <a:lnTo>
                    <a:pt x="50" y="649"/>
                  </a:lnTo>
                  <a:lnTo>
                    <a:pt x="33" y="647"/>
                  </a:lnTo>
                  <a:lnTo>
                    <a:pt x="20" y="640"/>
                  </a:lnTo>
                  <a:lnTo>
                    <a:pt x="9" y="628"/>
                  </a:lnTo>
                  <a:lnTo>
                    <a:pt x="2" y="615"/>
                  </a:lnTo>
                  <a:lnTo>
                    <a:pt x="0" y="600"/>
                  </a:lnTo>
                  <a:lnTo>
                    <a:pt x="3" y="539"/>
                  </a:lnTo>
                  <a:lnTo>
                    <a:pt x="12" y="478"/>
                  </a:lnTo>
                  <a:lnTo>
                    <a:pt x="26" y="421"/>
                  </a:lnTo>
                  <a:lnTo>
                    <a:pt x="47" y="366"/>
                  </a:lnTo>
                  <a:lnTo>
                    <a:pt x="72" y="314"/>
                  </a:lnTo>
                  <a:lnTo>
                    <a:pt x="102" y="265"/>
                  </a:lnTo>
                  <a:lnTo>
                    <a:pt x="137" y="218"/>
                  </a:lnTo>
                  <a:lnTo>
                    <a:pt x="175" y="176"/>
                  </a:lnTo>
                  <a:lnTo>
                    <a:pt x="218" y="137"/>
                  </a:lnTo>
                  <a:lnTo>
                    <a:pt x="264" y="103"/>
                  </a:lnTo>
                  <a:lnTo>
                    <a:pt x="313" y="73"/>
                  </a:lnTo>
                  <a:lnTo>
                    <a:pt x="365" y="47"/>
                  </a:lnTo>
                  <a:lnTo>
                    <a:pt x="421" y="27"/>
                  </a:lnTo>
                  <a:lnTo>
                    <a:pt x="479" y="13"/>
                  </a:lnTo>
                  <a:lnTo>
                    <a:pt x="538" y="3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2" name="Google Shape;352;p34"/>
          <p:cNvSpPr/>
          <p:nvPr/>
        </p:nvSpPr>
        <p:spPr>
          <a:xfrm>
            <a:off x="3835352" y="4472248"/>
            <a:ext cx="257304" cy="254657"/>
          </a:xfrm>
          <a:custGeom>
            <a:rect b="b" l="l" r="r" t="t"/>
            <a:pathLst>
              <a:path extrusionOk="0" h="3195" w="3228">
                <a:moveTo>
                  <a:pt x="752" y="1897"/>
                </a:moveTo>
                <a:lnTo>
                  <a:pt x="771" y="1933"/>
                </a:lnTo>
                <a:lnTo>
                  <a:pt x="786" y="1972"/>
                </a:lnTo>
                <a:lnTo>
                  <a:pt x="798" y="2012"/>
                </a:lnTo>
                <a:lnTo>
                  <a:pt x="804" y="2054"/>
                </a:lnTo>
                <a:lnTo>
                  <a:pt x="807" y="2097"/>
                </a:lnTo>
                <a:lnTo>
                  <a:pt x="807" y="2995"/>
                </a:lnTo>
                <a:lnTo>
                  <a:pt x="1210" y="2995"/>
                </a:lnTo>
                <a:lnTo>
                  <a:pt x="1210" y="2910"/>
                </a:lnTo>
                <a:lnTo>
                  <a:pt x="1196" y="2894"/>
                </a:lnTo>
                <a:lnTo>
                  <a:pt x="1183" y="2879"/>
                </a:lnTo>
                <a:lnTo>
                  <a:pt x="1169" y="2860"/>
                </a:lnTo>
                <a:lnTo>
                  <a:pt x="1155" y="2840"/>
                </a:lnTo>
                <a:lnTo>
                  <a:pt x="1141" y="2817"/>
                </a:lnTo>
                <a:lnTo>
                  <a:pt x="1129" y="2791"/>
                </a:lnTo>
                <a:lnTo>
                  <a:pt x="1118" y="2762"/>
                </a:lnTo>
                <a:lnTo>
                  <a:pt x="1112" y="2731"/>
                </a:lnTo>
                <a:lnTo>
                  <a:pt x="1109" y="2696"/>
                </a:lnTo>
                <a:lnTo>
                  <a:pt x="1109" y="1997"/>
                </a:lnTo>
                <a:lnTo>
                  <a:pt x="1111" y="1963"/>
                </a:lnTo>
                <a:lnTo>
                  <a:pt x="1117" y="1930"/>
                </a:lnTo>
                <a:lnTo>
                  <a:pt x="1127" y="1898"/>
                </a:lnTo>
                <a:lnTo>
                  <a:pt x="822" y="1898"/>
                </a:lnTo>
                <a:lnTo>
                  <a:pt x="822" y="1897"/>
                </a:lnTo>
                <a:lnTo>
                  <a:pt x="752" y="1897"/>
                </a:lnTo>
                <a:close/>
                <a:moveTo>
                  <a:pt x="2035" y="1099"/>
                </a:moveTo>
                <a:lnTo>
                  <a:pt x="2025" y="1196"/>
                </a:lnTo>
                <a:lnTo>
                  <a:pt x="2020" y="1296"/>
                </a:lnTo>
                <a:lnTo>
                  <a:pt x="2018" y="1398"/>
                </a:lnTo>
                <a:lnTo>
                  <a:pt x="2020" y="1500"/>
                </a:lnTo>
                <a:lnTo>
                  <a:pt x="2025" y="1600"/>
                </a:lnTo>
                <a:lnTo>
                  <a:pt x="2035" y="1697"/>
                </a:lnTo>
                <a:lnTo>
                  <a:pt x="2320" y="1697"/>
                </a:lnTo>
                <a:lnTo>
                  <a:pt x="2350" y="1694"/>
                </a:lnTo>
                <a:lnTo>
                  <a:pt x="2378" y="1685"/>
                </a:lnTo>
                <a:lnTo>
                  <a:pt x="2405" y="1670"/>
                </a:lnTo>
                <a:lnTo>
                  <a:pt x="2430" y="1649"/>
                </a:lnTo>
                <a:lnTo>
                  <a:pt x="2453" y="1624"/>
                </a:lnTo>
                <a:lnTo>
                  <a:pt x="2472" y="1594"/>
                </a:lnTo>
                <a:lnTo>
                  <a:pt x="2490" y="1561"/>
                </a:lnTo>
                <a:lnTo>
                  <a:pt x="2503" y="1525"/>
                </a:lnTo>
                <a:lnTo>
                  <a:pt x="2513" y="1485"/>
                </a:lnTo>
                <a:lnTo>
                  <a:pt x="2520" y="1442"/>
                </a:lnTo>
                <a:lnTo>
                  <a:pt x="2523" y="1398"/>
                </a:lnTo>
                <a:lnTo>
                  <a:pt x="2520" y="1353"/>
                </a:lnTo>
                <a:lnTo>
                  <a:pt x="2513" y="1311"/>
                </a:lnTo>
                <a:lnTo>
                  <a:pt x="2503" y="1271"/>
                </a:lnTo>
                <a:lnTo>
                  <a:pt x="2490" y="1235"/>
                </a:lnTo>
                <a:lnTo>
                  <a:pt x="2472" y="1201"/>
                </a:lnTo>
                <a:lnTo>
                  <a:pt x="2453" y="1171"/>
                </a:lnTo>
                <a:lnTo>
                  <a:pt x="2430" y="1147"/>
                </a:lnTo>
                <a:lnTo>
                  <a:pt x="2405" y="1126"/>
                </a:lnTo>
                <a:lnTo>
                  <a:pt x="2378" y="1111"/>
                </a:lnTo>
                <a:lnTo>
                  <a:pt x="2350" y="1102"/>
                </a:lnTo>
                <a:lnTo>
                  <a:pt x="2320" y="1099"/>
                </a:lnTo>
                <a:lnTo>
                  <a:pt x="2035" y="1099"/>
                </a:lnTo>
                <a:close/>
                <a:moveTo>
                  <a:pt x="403" y="1099"/>
                </a:moveTo>
                <a:lnTo>
                  <a:pt x="373" y="1102"/>
                </a:lnTo>
                <a:lnTo>
                  <a:pt x="346" y="1111"/>
                </a:lnTo>
                <a:lnTo>
                  <a:pt x="319" y="1126"/>
                </a:lnTo>
                <a:lnTo>
                  <a:pt x="294" y="1147"/>
                </a:lnTo>
                <a:lnTo>
                  <a:pt x="271" y="1171"/>
                </a:lnTo>
                <a:lnTo>
                  <a:pt x="252" y="1201"/>
                </a:lnTo>
                <a:lnTo>
                  <a:pt x="234" y="1235"/>
                </a:lnTo>
                <a:lnTo>
                  <a:pt x="221" y="1271"/>
                </a:lnTo>
                <a:lnTo>
                  <a:pt x="210" y="1311"/>
                </a:lnTo>
                <a:lnTo>
                  <a:pt x="204" y="1353"/>
                </a:lnTo>
                <a:lnTo>
                  <a:pt x="202" y="1398"/>
                </a:lnTo>
                <a:lnTo>
                  <a:pt x="204" y="1442"/>
                </a:lnTo>
                <a:lnTo>
                  <a:pt x="210" y="1485"/>
                </a:lnTo>
                <a:lnTo>
                  <a:pt x="221" y="1525"/>
                </a:lnTo>
                <a:lnTo>
                  <a:pt x="234" y="1561"/>
                </a:lnTo>
                <a:lnTo>
                  <a:pt x="252" y="1594"/>
                </a:lnTo>
                <a:lnTo>
                  <a:pt x="271" y="1624"/>
                </a:lnTo>
                <a:lnTo>
                  <a:pt x="294" y="1649"/>
                </a:lnTo>
                <a:lnTo>
                  <a:pt x="319" y="1670"/>
                </a:lnTo>
                <a:lnTo>
                  <a:pt x="346" y="1685"/>
                </a:lnTo>
                <a:lnTo>
                  <a:pt x="373" y="1694"/>
                </a:lnTo>
                <a:lnTo>
                  <a:pt x="403" y="1697"/>
                </a:lnTo>
                <a:lnTo>
                  <a:pt x="1111" y="1697"/>
                </a:lnTo>
                <a:lnTo>
                  <a:pt x="1086" y="1665"/>
                </a:lnTo>
                <a:lnTo>
                  <a:pt x="1064" y="1628"/>
                </a:lnTo>
                <a:lnTo>
                  <a:pt x="1045" y="1587"/>
                </a:lnTo>
                <a:lnTo>
                  <a:pt x="1030" y="1544"/>
                </a:lnTo>
                <a:lnTo>
                  <a:pt x="1018" y="1497"/>
                </a:lnTo>
                <a:lnTo>
                  <a:pt x="1011" y="1449"/>
                </a:lnTo>
                <a:lnTo>
                  <a:pt x="1009" y="1398"/>
                </a:lnTo>
                <a:lnTo>
                  <a:pt x="1011" y="1347"/>
                </a:lnTo>
                <a:lnTo>
                  <a:pt x="1018" y="1298"/>
                </a:lnTo>
                <a:lnTo>
                  <a:pt x="1030" y="1252"/>
                </a:lnTo>
                <a:lnTo>
                  <a:pt x="1045" y="1208"/>
                </a:lnTo>
                <a:lnTo>
                  <a:pt x="1064" y="1168"/>
                </a:lnTo>
                <a:lnTo>
                  <a:pt x="1086" y="1132"/>
                </a:lnTo>
                <a:lnTo>
                  <a:pt x="1111" y="1099"/>
                </a:lnTo>
                <a:lnTo>
                  <a:pt x="403" y="1099"/>
                </a:lnTo>
                <a:close/>
                <a:moveTo>
                  <a:pt x="1859" y="897"/>
                </a:moveTo>
                <a:lnTo>
                  <a:pt x="1800" y="943"/>
                </a:lnTo>
                <a:lnTo>
                  <a:pt x="1739" y="982"/>
                </a:lnTo>
                <a:lnTo>
                  <a:pt x="1675" y="1017"/>
                </a:lnTo>
                <a:lnTo>
                  <a:pt x="1610" y="1046"/>
                </a:lnTo>
                <a:lnTo>
                  <a:pt x="1542" y="1068"/>
                </a:lnTo>
                <a:lnTo>
                  <a:pt x="1474" y="1085"/>
                </a:lnTo>
                <a:lnTo>
                  <a:pt x="1405" y="1095"/>
                </a:lnTo>
                <a:lnTo>
                  <a:pt x="1334" y="1099"/>
                </a:lnTo>
                <a:lnTo>
                  <a:pt x="1311" y="1099"/>
                </a:lnTo>
                <a:lnTo>
                  <a:pt x="1281" y="1102"/>
                </a:lnTo>
                <a:lnTo>
                  <a:pt x="1254" y="1111"/>
                </a:lnTo>
                <a:lnTo>
                  <a:pt x="1227" y="1126"/>
                </a:lnTo>
                <a:lnTo>
                  <a:pt x="1202" y="1147"/>
                </a:lnTo>
                <a:lnTo>
                  <a:pt x="1179" y="1171"/>
                </a:lnTo>
                <a:lnTo>
                  <a:pt x="1160" y="1201"/>
                </a:lnTo>
                <a:lnTo>
                  <a:pt x="1142" y="1235"/>
                </a:lnTo>
                <a:lnTo>
                  <a:pt x="1129" y="1271"/>
                </a:lnTo>
                <a:lnTo>
                  <a:pt x="1118" y="1311"/>
                </a:lnTo>
                <a:lnTo>
                  <a:pt x="1112" y="1353"/>
                </a:lnTo>
                <a:lnTo>
                  <a:pt x="1110" y="1398"/>
                </a:lnTo>
                <a:lnTo>
                  <a:pt x="1112" y="1442"/>
                </a:lnTo>
                <a:lnTo>
                  <a:pt x="1118" y="1485"/>
                </a:lnTo>
                <a:lnTo>
                  <a:pt x="1129" y="1525"/>
                </a:lnTo>
                <a:lnTo>
                  <a:pt x="1142" y="1561"/>
                </a:lnTo>
                <a:lnTo>
                  <a:pt x="1160" y="1594"/>
                </a:lnTo>
                <a:lnTo>
                  <a:pt x="1179" y="1624"/>
                </a:lnTo>
                <a:lnTo>
                  <a:pt x="1202" y="1649"/>
                </a:lnTo>
                <a:lnTo>
                  <a:pt x="1227" y="1670"/>
                </a:lnTo>
                <a:lnTo>
                  <a:pt x="1254" y="1685"/>
                </a:lnTo>
                <a:lnTo>
                  <a:pt x="1281" y="1694"/>
                </a:lnTo>
                <a:lnTo>
                  <a:pt x="1311" y="1697"/>
                </a:lnTo>
                <a:lnTo>
                  <a:pt x="1311" y="1698"/>
                </a:lnTo>
                <a:lnTo>
                  <a:pt x="1334" y="1698"/>
                </a:lnTo>
                <a:lnTo>
                  <a:pt x="1405" y="1702"/>
                </a:lnTo>
                <a:lnTo>
                  <a:pt x="1474" y="1713"/>
                </a:lnTo>
                <a:lnTo>
                  <a:pt x="1542" y="1729"/>
                </a:lnTo>
                <a:lnTo>
                  <a:pt x="1610" y="1751"/>
                </a:lnTo>
                <a:lnTo>
                  <a:pt x="1675" y="1780"/>
                </a:lnTo>
                <a:lnTo>
                  <a:pt x="1739" y="1815"/>
                </a:lnTo>
                <a:lnTo>
                  <a:pt x="1800" y="1856"/>
                </a:lnTo>
                <a:lnTo>
                  <a:pt x="1859" y="1901"/>
                </a:lnTo>
                <a:lnTo>
                  <a:pt x="1844" y="1802"/>
                </a:lnTo>
                <a:lnTo>
                  <a:pt x="1831" y="1703"/>
                </a:lnTo>
                <a:lnTo>
                  <a:pt x="1823" y="1602"/>
                </a:lnTo>
                <a:lnTo>
                  <a:pt x="1818" y="1500"/>
                </a:lnTo>
                <a:lnTo>
                  <a:pt x="1816" y="1398"/>
                </a:lnTo>
                <a:lnTo>
                  <a:pt x="1818" y="1296"/>
                </a:lnTo>
                <a:lnTo>
                  <a:pt x="1823" y="1194"/>
                </a:lnTo>
                <a:lnTo>
                  <a:pt x="1831" y="1094"/>
                </a:lnTo>
                <a:lnTo>
                  <a:pt x="1844" y="995"/>
                </a:lnTo>
                <a:lnTo>
                  <a:pt x="1859" y="897"/>
                </a:lnTo>
                <a:close/>
                <a:moveTo>
                  <a:pt x="2523" y="200"/>
                </a:moveTo>
                <a:lnTo>
                  <a:pt x="2485" y="203"/>
                </a:lnTo>
                <a:lnTo>
                  <a:pt x="2447" y="213"/>
                </a:lnTo>
                <a:lnTo>
                  <a:pt x="2411" y="229"/>
                </a:lnTo>
                <a:lnTo>
                  <a:pt x="2376" y="251"/>
                </a:lnTo>
                <a:lnTo>
                  <a:pt x="2342" y="279"/>
                </a:lnTo>
                <a:lnTo>
                  <a:pt x="2309" y="313"/>
                </a:lnTo>
                <a:lnTo>
                  <a:pt x="2277" y="351"/>
                </a:lnTo>
                <a:lnTo>
                  <a:pt x="2247" y="394"/>
                </a:lnTo>
                <a:lnTo>
                  <a:pt x="2218" y="443"/>
                </a:lnTo>
                <a:lnTo>
                  <a:pt x="2190" y="496"/>
                </a:lnTo>
                <a:lnTo>
                  <a:pt x="2165" y="554"/>
                </a:lnTo>
                <a:lnTo>
                  <a:pt x="2141" y="616"/>
                </a:lnTo>
                <a:lnTo>
                  <a:pt x="2118" y="681"/>
                </a:lnTo>
                <a:lnTo>
                  <a:pt x="2099" y="751"/>
                </a:lnTo>
                <a:lnTo>
                  <a:pt x="2080" y="823"/>
                </a:lnTo>
                <a:lnTo>
                  <a:pt x="2065" y="899"/>
                </a:lnTo>
                <a:lnTo>
                  <a:pt x="2320" y="899"/>
                </a:lnTo>
                <a:lnTo>
                  <a:pt x="2365" y="902"/>
                </a:lnTo>
                <a:lnTo>
                  <a:pt x="2408" y="910"/>
                </a:lnTo>
                <a:lnTo>
                  <a:pt x="2449" y="923"/>
                </a:lnTo>
                <a:lnTo>
                  <a:pt x="2489" y="943"/>
                </a:lnTo>
                <a:lnTo>
                  <a:pt x="2526" y="966"/>
                </a:lnTo>
                <a:lnTo>
                  <a:pt x="2560" y="994"/>
                </a:lnTo>
                <a:lnTo>
                  <a:pt x="2592" y="1025"/>
                </a:lnTo>
                <a:lnTo>
                  <a:pt x="2622" y="1061"/>
                </a:lnTo>
                <a:lnTo>
                  <a:pt x="2648" y="1101"/>
                </a:lnTo>
                <a:lnTo>
                  <a:pt x="2670" y="1144"/>
                </a:lnTo>
                <a:lnTo>
                  <a:pt x="2689" y="1190"/>
                </a:lnTo>
                <a:lnTo>
                  <a:pt x="2704" y="1239"/>
                </a:lnTo>
                <a:lnTo>
                  <a:pt x="2715" y="1290"/>
                </a:lnTo>
                <a:lnTo>
                  <a:pt x="2722" y="1343"/>
                </a:lnTo>
                <a:lnTo>
                  <a:pt x="2724" y="1398"/>
                </a:lnTo>
                <a:lnTo>
                  <a:pt x="2722" y="1453"/>
                </a:lnTo>
                <a:lnTo>
                  <a:pt x="2715" y="1506"/>
                </a:lnTo>
                <a:lnTo>
                  <a:pt x="2704" y="1557"/>
                </a:lnTo>
                <a:lnTo>
                  <a:pt x="2689" y="1606"/>
                </a:lnTo>
                <a:lnTo>
                  <a:pt x="2670" y="1651"/>
                </a:lnTo>
                <a:lnTo>
                  <a:pt x="2648" y="1694"/>
                </a:lnTo>
                <a:lnTo>
                  <a:pt x="2622" y="1734"/>
                </a:lnTo>
                <a:lnTo>
                  <a:pt x="2592" y="1770"/>
                </a:lnTo>
                <a:lnTo>
                  <a:pt x="2560" y="1802"/>
                </a:lnTo>
                <a:lnTo>
                  <a:pt x="2526" y="1830"/>
                </a:lnTo>
                <a:lnTo>
                  <a:pt x="2489" y="1854"/>
                </a:lnTo>
                <a:lnTo>
                  <a:pt x="2449" y="1872"/>
                </a:lnTo>
                <a:lnTo>
                  <a:pt x="2408" y="1885"/>
                </a:lnTo>
                <a:lnTo>
                  <a:pt x="2365" y="1894"/>
                </a:lnTo>
                <a:lnTo>
                  <a:pt x="2320" y="1897"/>
                </a:lnTo>
                <a:lnTo>
                  <a:pt x="2065" y="1897"/>
                </a:lnTo>
                <a:lnTo>
                  <a:pt x="2080" y="1973"/>
                </a:lnTo>
                <a:lnTo>
                  <a:pt x="2099" y="2046"/>
                </a:lnTo>
                <a:lnTo>
                  <a:pt x="2118" y="2115"/>
                </a:lnTo>
                <a:lnTo>
                  <a:pt x="2141" y="2180"/>
                </a:lnTo>
                <a:lnTo>
                  <a:pt x="2165" y="2242"/>
                </a:lnTo>
                <a:lnTo>
                  <a:pt x="2190" y="2300"/>
                </a:lnTo>
                <a:lnTo>
                  <a:pt x="2218" y="2353"/>
                </a:lnTo>
                <a:lnTo>
                  <a:pt x="2247" y="2401"/>
                </a:lnTo>
                <a:lnTo>
                  <a:pt x="2277" y="2445"/>
                </a:lnTo>
                <a:lnTo>
                  <a:pt x="2309" y="2484"/>
                </a:lnTo>
                <a:lnTo>
                  <a:pt x="2342" y="2517"/>
                </a:lnTo>
                <a:lnTo>
                  <a:pt x="2376" y="2545"/>
                </a:lnTo>
                <a:lnTo>
                  <a:pt x="2411" y="2567"/>
                </a:lnTo>
                <a:lnTo>
                  <a:pt x="2447" y="2583"/>
                </a:lnTo>
                <a:lnTo>
                  <a:pt x="2485" y="2593"/>
                </a:lnTo>
                <a:lnTo>
                  <a:pt x="2523" y="2596"/>
                </a:lnTo>
                <a:lnTo>
                  <a:pt x="2562" y="2593"/>
                </a:lnTo>
                <a:lnTo>
                  <a:pt x="2600" y="2582"/>
                </a:lnTo>
                <a:lnTo>
                  <a:pt x="2638" y="2564"/>
                </a:lnTo>
                <a:lnTo>
                  <a:pt x="2674" y="2541"/>
                </a:lnTo>
                <a:lnTo>
                  <a:pt x="2710" y="2510"/>
                </a:lnTo>
                <a:lnTo>
                  <a:pt x="2745" y="2474"/>
                </a:lnTo>
                <a:lnTo>
                  <a:pt x="2777" y="2433"/>
                </a:lnTo>
                <a:lnTo>
                  <a:pt x="2809" y="2386"/>
                </a:lnTo>
                <a:lnTo>
                  <a:pt x="2837" y="2332"/>
                </a:lnTo>
                <a:lnTo>
                  <a:pt x="2865" y="2275"/>
                </a:lnTo>
                <a:lnTo>
                  <a:pt x="2892" y="2214"/>
                </a:lnTo>
                <a:lnTo>
                  <a:pt x="2916" y="2148"/>
                </a:lnTo>
                <a:lnTo>
                  <a:pt x="2937" y="2077"/>
                </a:lnTo>
                <a:lnTo>
                  <a:pt x="2958" y="2003"/>
                </a:lnTo>
                <a:lnTo>
                  <a:pt x="2976" y="1925"/>
                </a:lnTo>
                <a:lnTo>
                  <a:pt x="2991" y="1843"/>
                </a:lnTo>
                <a:lnTo>
                  <a:pt x="3004" y="1760"/>
                </a:lnTo>
                <a:lnTo>
                  <a:pt x="3014" y="1673"/>
                </a:lnTo>
                <a:lnTo>
                  <a:pt x="3021" y="1583"/>
                </a:lnTo>
                <a:lnTo>
                  <a:pt x="3025" y="1491"/>
                </a:lnTo>
                <a:lnTo>
                  <a:pt x="3026" y="1398"/>
                </a:lnTo>
                <a:lnTo>
                  <a:pt x="3025" y="1304"/>
                </a:lnTo>
                <a:lnTo>
                  <a:pt x="3021" y="1212"/>
                </a:lnTo>
                <a:lnTo>
                  <a:pt x="3014" y="1123"/>
                </a:lnTo>
                <a:lnTo>
                  <a:pt x="3004" y="1037"/>
                </a:lnTo>
                <a:lnTo>
                  <a:pt x="2991" y="952"/>
                </a:lnTo>
                <a:lnTo>
                  <a:pt x="2976" y="871"/>
                </a:lnTo>
                <a:lnTo>
                  <a:pt x="2958" y="794"/>
                </a:lnTo>
                <a:lnTo>
                  <a:pt x="2937" y="719"/>
                </a:lnTo>
                <a:lnTo>
                  <a:pt x="2916" y="649"/>
                </a:lnTo>
                <a:lnTo>
                  <a:pt x="2892" y="582"/>
                </a:lnTo>
                <a:lnTo>
                  <a:pt x="2865" y="520"/>
                </a:lnTo>
                <a:lnTo>
                  <a:pt x="2837" y="463"/>
                </a:lnTo>
                <a:lnTo>
                  <a:pt x="2809" y="411"/>
                </a:lnTo>
                <a:lnTo>
                  <a:pt x="2777" y="364"/>
                </a:lnTo>
                <a:lnTo>
                  <a:pt x="2745" y="322"/>
                </a:lnTo>
                <a:lnTo>
                  <a:pt x="2710" y="286"/>
                </a:lnTo>
                <a:lnTo>
                  <a:pt x="2674" y="255"/>
                </a:lnTo>
                <a:lnTo>
                  <a:pt x="2638" y="232"/>
                </a:lnTo>
                <a:lnTo>
                  <a:pt x="2600" y="214"/>
                </a:lnTo>
                <a:lnTo>
                  <a:pt x="2562" y="203"/>
                </a:lnTo>
                <a:lnTo>
                  <a:pt x="2523" y="200"/>
                </a:lnTo>
                <a:close/>
                <a:moveTo>
                  <a:pt x="2523" y="0"/>
                </a:moveTo>
                <a:lnTo>
                  <a:pt x="2573" y="3"/>
                </a:lnTo>
                <a:lnTo>
                  <a:pt x="2622" y="11"/>
                </a:lnTo>
                <a:lnTo>
                  <a:pt x="2668" y="25"/>
                </a:lnTo>
                <a:lnTo>
                  <a:pt x="2714" y="44"/>
                </a:lnTo>
                <a:lnTo>
                  <a:pt x="2757" y="67"/>
                </a:lnTo>
                <a:lnTo>
                  <a:pt x="2798" y="96"/>
                </a:lnTo>
                <a:lnTo>
                  <a:pt x="2837" y="130"/>
                </a:lnTo>
                <a:lnTo>
                  <a:pt x="2876" y="166"/>
                </a:lnTo>
                <a:lnTo>
                  <a:pt x="2912" y="208"/>
                </a:lnTo>
                <a:lnTo>
                  <a:pt x="2946" y="253"/>
                </a:lnTo>
                <a:lnTo>
                  <a:pt x="2978" y="302"/>
                </a:lnTo>
                <a:lnTo>
                  <a:pt x="3008" y="354"/>
                </a:lnTo>
                <a:lnTo>
                  <a:pt x="3035" y="410"/>
                </a:lnTo>
                <a:lnTo>
                  <a:pt x="3062" y="468"/>
                </a:lnTo>
                <a:lnTo>
                  <a:pt x="3087" y="529"/>
                </a:lnTo>
                <a:lnTo>
                  <a:pt x="3109" y="592"/>
                </a:lnTo>
                <a:lnTo>
                  <a:pt x="3129" y="659"/>
                </a:lnTo>
                <a:lnTo>
                  <a:pt x="3149" y="726"/>
                </a:lnTo>
                <a:lnTo>
                  <a:pt x="3166" y="797"/>
                </a:lnTo>
                <a:lnTo>
                  <a:pt x="3180" y="868"/>
                </a:lnTo>
                <a:lnTo>
                  <a:pt x="3193" y="942"/>
                </a:lnTo>
                <a:lnTo>
                  <a:pt x="3204" y="1015"/>
                </a:lnTo>
                <a:lnTo>
                  <a:pt x="3213" y="1091"/>
                </a:lnTo>
                <a:lnTo>
                  <a:pt x="3220" y="1167"/>
                </a:lnTo>
                <a:lnTo>
                  <a:pt x="3224" y="1244"/>
                </a:lnTo>
                <a:lnTo>
                  <a:pt x="3227" y="1320"/>
                </a:lnTo>
                <a:lnTo>
                  <a:pt x="3228" y="1398"/>
                </a:lnTo>
                <a:lnTo>
                  <a:pt x="3227" y="1475"/>
                </a:lnTo>
                <a:lnTo>
                  <a:pt x="3224" y="1552"/>
                </a:lnTo>
                <a:lnTo>
                  <a:pt x="3220" y="1629"/>
                </a:lnTo>
                <a:lnTo>
                  <a:pt x="3213" y="1704"/>
                </a:lnTo>
                <a:lnTo>
                  <a:pt x="3204" y="1780"/>
                </a:lnTo>
                <a:lnTo>
                  <a:pt x="3193" y="1855"/>
                </a:lnTo>
                <a:lnTo>
                  <a:pt x="3180" y="1927"/>
                </a:lnTo>
                <a:lnTo>
                  <a:pt x="3166" y="1999"/>
                </a:lnTo>
                <a:lnTo>
                  <a:pt x="3149" y="2069"/>
                </a:lnTo>
                <a:lnTo>
                  <a:pt x="3129" y="2137"/>
                </a:lnTo>
                <a:lnTo>
                  <a:pt x="3109" y="2203"/>
                </a:lnTo>
                <a:lnTo>
                  <a:pt x="3087" y="2266"/>
                </a:lnTo>
                <a:lnTo>
                  <a:pt x="3062" y="2327"/>
                </a:lnTo>
                <a:lnTo>
                  <a:pt x="3035" y="2386"/>
                </a:lnTo>
                <a:lnTo>
                  <a:pt x="3008" y="2442"/>
                </a:lnTo>
                <a:lnTo>
                  <a:pt x="2978" y="2494"/>
                </a:lnTo>
                <a:lnTo>
                  <a:pt x="2946" y="2543"/>
                </a:lnTo>
                <a:lnTo>
                  <a:pt x="2912" y="2588"/>
                </a:lnTo>
                <a:lnTo>
                  <a:pt x="2876" y="2629"/>
                </a:lnTo>
                <a:lnTo>
                  <a:pt x="2837" y="2666"/>
                </a:lnTo>
                <a:lnTo>
                  <a:pt x="2798" y="2699"/>
                </a:lnTo>
                <a:lnTo>
                  <a:pt x="2757" y="2728"/>
                </a:lnTo>
                <a:lnTo>
                  <a:pt x="2714" y="2751"/>
                </a:lnTo>
                <a:lnTo>
                  <a:pt x="2668" y="2771"/>
                </a:lnTo>
                <a:lnTo>
                  <a:pt x="2622" y="2784"/>
                </a:lnTo>
                <a:lnTo>
                  <a:pt x="2573" y="2793"/>
                </a:lnTo>
                <a:lnTo>
                  <a:pt x="2523" y="2795"/>
                </a:lnTo>
                <a:lnTo>
                  <a:pt x="2471" y="2793"/>
                </a:lnTo>
                <a:lnTo>
                  <a:pt x="2423" y="2784"/>
                </a:lnTo>
                <a:lnTo>
                  <a:pt x="2375" y="2771"/>
                </a:lnTo>
                <a:lnTo>
                  <a:pt x="2330" y="2751"/>
                </a:lnTo>
                <a:lnTo>
                  <a:pt x="2286" y="2727"/>
                </a:lnTo>
                <a:lnTo>
                  <a:pt x="2245" y="2698"/>
                </a:lnTo>
                <a:lnTo>
                  <a:pt x="2206" y="2665"/>
                </a:lnTo>
                <a:lnTo>
                  <a:pt x="2168" y="2628"/>
                </a:lnTo>
                <a:lnTo>
                  <a:pt x="2132" y="2586"/>
                </a:lnTo>
                <a:lnTo>
                  <a:pt x="2099" y="2540"/>
                </a:lnTo>
                <a:lnTo>
                  <a:pt x="2067" y="2491"/>
                </a:lnTo>
                <a:lnTo>
                  <a:pt x="2036" y="2439"/>
                </a:lnTo>
                <a:lnTo>
                  <a:pt x="2034" y="2440"/>
                </a:lnTo>
                <a:lnTo>
                  <a:pt x="1995" y="2371"/>
                </a:lnTo>
                <a:lnTo>
                  <a:pt x="1955" y="2306"/>
                </a:lnTo>
                <a:lnTo>
                  <a:pt x="1913" y="2246"/>
                </a:lnTo>
                <a:lnTo>
                  <a:pt x="1869" y="2188"/>
                </a:lnTo>
                <a:lnTo>
                  <a:pt x="1822" y="2136"/>
                </a:lnTo>
                <a:lnTo>
                  <a:pt x="1773" y="2088"/>
                </a:lnTo>
                <a:lnTo>
                  <a:pt x="1723" y="2047"/>
                </a:lnTo>
                <a:lnTo>
                  <a:pt x="1670" y="2009"/>
                </a:lnTo>
                <a:lnTo>
                  <a:pt x="1617" y="1976"/>
                </a:lnTo>
                <a:lnTo>
                  <a:pt x="1562" y="1950"/>
                </a:lnTo>
                <a:lnTo>
                  <a:pt x="1505" y="1928"/>
                </a:lnTo>
                <a:lnTo>
                  <a:pt x="1449" y="1913"/>
                </a:lnTo>
                <a:lnTo>
                  <a:pt x="1390" y="1904"/>
                </a:lnTo>
                <a:lnTo>
                  <a:pt x="1382" y="1906"/>
                </a:lnTo>
                <a:lnTo>
                  <a:pt x="1372" y="1908"/>
                </a:lnTo>
                <a:lnTo>
                  <a:pt x="1363" y="1912"/>
                </a:lnTo>
                <a:lnTo>
                  <a:pt x="1363" y="1912"/>
                </a:lnTo>
                <a:lnTo>
                  <a:pt x="1362" y="1912"/>
                </a:lnTo>
                <a:lnTo>
                  <a:pt x="1362" y="1913"/>
                </a:lnTo>
                <a:lnTo>
                  <a:pt x="1361" y="1913"/>
                </a:lnTo>
                <a:lnTo>
                  <a:pt x="1361" y="1913"/>
                </a:lnTo>
                <a:lnTo>
                  <a:pt x="1343" y="1926"/>
                </a:lnTo>
                <a:lnTo>
                  <a:pt x="1330" y="1942"/>
                </a:lnTo>
                <a:lnTo>
                  <a:pt x="1324" y="1952"/>
                </a:lnTo>
                <a:lnTo>
                  <a:pt x="1317" y="1970"/>
                </a:lnTo>
                <a:lnTo>
                  <a:pt x="1312" y="1990"/>
                </a:lnTo>
                <a:lnTo>
                  <a:pt x="1312" y="1992"/>
                </a:lnTo>
                <a:lnTo>
                  <a:pt x="1311" y="1994"/>
                </a:lnTo>
                <a:lnTo>
                  <a:pt x="1311" y="1997"/>
                </a:lnTo>
                <a:lnTo>
                  <a:pt x="1311" y="2696"/>
                </a:lnTo>
                <a:lnTo>
                  <a:pt x="1313" y="2711"/>
                </a:lnTo>
                <a:lnTo>
                  <a:pt x="1320" y="2726"/>
                </a:lnTo>
                <a:lnTo>
                  <a:pt x="1329" y="2740"/>
                </a:lnTo>
                <a:lnTo>
                  <a:pt x="1341" y="2755"/>
                </a:lnTo>
                <a:lnTo>
                  <a:pt x="1355" y="2771"/>
                </a:lnTo>
                <a:lnTo>
                  <a:pt x="1368" y="2788"/>
                </a:lnTo>
                <a:lnTo>
                  <a:pt x="1382" y="2805"/>
                </a:lnTo>
                <a:lnTo>
                  <a:pt x="1394" y="2825"/>
                </a:lnTo>
                <a:lnTo>
                  <a:pt x="1403" y="2846"/>
                </a:lnTo>
                <a:lnTo>
                  <a:pt x="1409" y="2870"/>
                </a:lnTo>
                <a:lnTo>
                  <a:pt x="1411" y="2895"/>
                </a:lnTo>
                <a:lnTo>
                  <a:pt x="1411" y="2995"/>
                </a:lnTo>
                <a:lnTo>
                  <a:pt x="1409" y="3028"/>
                </a:lnTo>
                <a:lnTo>
                  <a:pt x="1401" y="3059"/>
                </a:lnTo>
                <a:lnTo>
                  <a:pt x="1390" y="3087"/>
                </a:lnTo>
                <a:lnTo>
                  <a:pt x="1373" y="3114"/>
                </a:lnTo>
                <a:lnTo>
                  <a:pt x="1353" y="3137"/>
                </a:lnTo>
                <a:lnTo>
                  <a:pt x="1329" y="3157"/>
                </a:lnTo>
                <a:lnTo>
                  <a:pt x="1303" y="3173"/>
                </a:lnTo>
                <a:lnTo>
                  <a:pt x="1274" y="3185"/>
                </a:lnTo>
                <a:lnTo>
                  <a:pt x="1243" y="3192"/>
                </a:lnTo>
                <a:lnTo>
                  <a:pt x="1210" y="3195"/>
                </a:lnTo>
                <a:lnTo>
                  <a:pt x="807" y="3195"/>
                </a:lnTo>
                <a:lnTo>
                  <a:pt x="774" y="3192"/>
                </a:lnTo>
                <a:lnTo>
                  <a:pt x="743" y="3185"/>
                </a:lnTo>
                <a:lnTo>
                  <a:pt x="714" y="3173"/>
                </a:lnTo>
                <a:lnTo>
                  <a:pt x="687" y="3157"/>
                </a:lnTo>
                <a:lnTo>
                  <a:pt x="664" y="3137"/>
                </a:lnTo>
                <a:lnTo>
                  <a:pt x="644" y="3114"/>
                </a:lnTo>
                <a:lnTo>
                  <a:pt x="627" y="3087"/>
                </a:lnTo>
                <a:lnTo>
                  <a:pt x="615" y="3059"/>
                </a:lnTo>
                <a:lnTo>
                  <a:pt x="608" y="3028"/>
                </a:lnTo>
                <a:lnTo>
                  <a:pt x="605" y="2995"/>
                </a:lnTo>
                <a:lnTo>
                  <a:pt x="605" y="2097"/>
                </a:lnTo>
                <a:lnTo>
                  <a:pt x="602" y="2061"/>
                </a:lnTo>
                <a:lnTo>
                  <a:pt x="592" y="2027"/>
                </a:lnTo>
                <a:lnTo>
                  <a:pt x="578" y="1997"/>
                </a:lnTo>
                <a:lnTo>
                  <a:pt x="557" y="1968"/>
                </a:lnTo>
                <a:lnTo>
                  <a:pt x="533" y="1944"/>
                </a:lnTo>
                <a:lnTo>
                  <a:pt x="506" y="1925"/>
                </a:lnTo>
                <a:lnTo>
                  <a:pt x="474" y="1910"/>
                </a:lnTo>
                <a:lnTo>
                  <a:pt x="440" y="1901"/>
                </a:lnTo>
                <a:lnTo>
                  <a:pt x="403" y="1897"/>
                </a:lnTo>
                <a:lnTo>
                  <a:pt x="359" y="1894"/>
                </a:lnTo>
                <a:lnTo>
                  <a:pt x="316" y="1885"/>
                </a:lnTo>
                <a:lnTo>
                  <a:pt x="274" y="1872"/>
                </a:lnTo>
                <a:lnTo>
                  <a:pt x="235" y="1854"/>
                </a:lnTo>
                <a:lnTo>
                  <a:pt x="198" y="1830"/>
                </a:lnTo>
                <a:lnTo>
                  <a:pt x="164" y="1802"/>
                </a:lnTo>
                <a:lnTo>
                  <a:pt x="132" y="1770"/>
                </a:lnTo>
                <a:lnTo>
                  <a:pt x="103" y="1734"/>
                </a:lnTo>
                <a:lnTo>
                  <a:pt x="77" y="1694"/>
                </a:lnTo>
                <a:lnTo>
                  <a:pt x="55" y="1651"/>
                </a:lnTo>
                <a:lnTo>
                  <a:pt x="35" y="1606"/>
                </a:lnTo>
                <a:lnTo>
                  <a:pt x="21" y="1557"/>
                </a:lnTo>
                <a:lnTo>
                  <a:pt x="9" y="1506"/>
                </a:lnTo>
                <a:lnTo>
                  <a:pt x="2" y="1453"/>
                </a:lnTo>
                <a:lnTo>
                  <a:pt x="0" y="1398"/>
                </a:lnTo>
                <a:lnTo>
                  <a:pt x="2" y="1343"/>
                </a:lnTo>
                <a:lnTo>
                  <a:pt x="9" y="1290"/>
                </a:lnTo>
                <a:lnTo>
                  <a:pt x="21" y="1239"/>
                </a:lnTo>
                <a:lnTo>
                  <a:pt x="35" y="1190"/>
                </a:lnTo>
                <a:lnTo>
                  <a:pt x="55" y="1144"/>
                </a:lnTo>
                <a:lnTo>
                  <a:pt x="77" y="1101"/>
                </a:lnTo>
                <a:lnTo>
                  <a:pt x="103" y="1061"/>
                </a:lnTo>
                <a:lnTo>
                  <a:pt x="132" y="1025"/>
                </a:lnTo>
                <a:lnTo>
                  <a:pt x="164" y="994"/>
                </a:lnTo>
                <a:lnTo>
                  <a:pt x="198" y="966"/>
                </a:lnTo>
                <a:lnTo>
                  <a:pt x="235" y="943"/>
                </a:lnTo>
                <a:lnTo>
                  <a:pt x="274" y="923"/>
                </a:lnTo>
                <a:lnTo>
                  <a:pt x="316" y="910"/>
                </a:lnTo>
                <a:lnTo>
                  <a:pt x="359" y="902"/>
                </a:lnTo>
                <a:lnTo>
                  <a:pt x="403" y="899"/>
                </a:lnTo>
                <a:lnTo>
                  <a:pt x="1334" y="899"/>
                </a:lnTo>
                <a:lnTo>
                  <a:pt x="1393" y="896"/>
                </a:lnTo>
                <a:lnTo>
                  <a:pt x="1452" y="885"/>
                </a:lnTo>
                <a:lnTo>
                  <a:pt x="1508" y="870"/>
                </a:lnTo>
                <a:lnTo>
                  <a:pt x="1564" y="849"/>
                </a:lnTo>
                <a:lnTo>
                  <a:pt x="1619" y="821"/>
                </a:lnTo>
                <a:lnTo>
                  <a:pt x="1673" y="788"/>
                </a:lnTo>
                <a:lnTo>
                  <a:pt x="1724" y="751"/>
                </a:lnTo>
                <a:lnTo>
                  <a:pt x="1774" y="708"/>
                </a:lnTo>
                <a:lnTo>
                  <a:pt x="1822" y="660"/>
                </a:lnTo>
                <a:lnTo>
                  <a:pt x="1869" y="608"/>
                </a:lnTo>
                <a:lnTo>
                  <a:pt x="1914" y="551"/>
                </a:lnTo>
                <a:lnTo>
                  <a:pt x="1956" y="490"/>
                </a:lnTo>
                <a:lnTo>
                  <a:pt x="1995" y="426"/>
                </a:lnTo>
                <a:lnTo>
                  <a:pt x="2034" y="356"/>
                </a:lnTo>
                <a:lnTo>
                  <a:pt x="2036" y="357"/>
                </a:lnTo>
                <a:lnTo>
                  <a:pt x="2066" y="305"/>
                </a:lnTo>
                <a:lnTo>
                  <a:pt x="2098" y="256"/>
                </a:lnTo>
                <a:lnTo>
                  <a:pt x="2132" y="210"/>
                </a:lnTo>
                <a:lnTo>
                  <a:pt x="2168" y="169"/>
                </a:lnTo>
                <a:lnTo>
                  <a:pt x="2205" y="131"/>
                </a:lnTo>
                <a:lnTo>
                  <a:pt x="2245" y="97"/>
                </a:lnTo>
                <a:lnTo>
                  <a:pt x="2286" y="68"/>
                </a:lnTo>
                <a:lnTo>
                  <a:pt x="2330" y="45"/>
                </a:lnTo>
                <a:lnTo>
                  <a:pt x="2375" y="26"/>
                </a:lnTo>
                <a:lnTo>
                  <a:pt x="2423" y="11"/>
                </a:lnTo>
                <a:lnTo>
                  <a:pt x="2471" y="3"/>
                </a:lnTo>
                <a:lnTo>
                  <a:pt x="252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t" bIns="16825" lIns="33725" spcFirstLastPara="1" rIns="33725" wrap="square" tIns="168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3" name="Google Shape;353;p34"/>
          <p:cNvGrpSpPr/>
          <p:nvPr/>
        </p:nvGrpSpPr>
        <p:grpSpPr>
          <a:xfrm>
            <a:off x="2755065" y="4449898"/>
            <a:ext cx="257301" cy="254659"/>
            <a:chOff x="12172" y="2923"/>
            <a:chExt cx="1615" cy="1598"/>
          </a:xfrm>
        </p:grpSpPr>
        <p:sp>
          <p:nvSpPr>
            <p:cNvPr id="354" name="Google Shape;354;p34"/>
            <p:cNvSpPr/>
            <p:nvPr/>
          </p:nvSpPr>
          <p:spPr>
            <a:xfrm>
              <a:off x="12172" y="2923"/>
              <a:ext cx="1615" cy="1598"/>
            </a:xfrm>
            <a:custGeom>
              <a:rect b="b" l="l" r="r" t="t"/>
              <a:pathLst>
                <a:path extrusionOk="0" h="3195" w="3228">
                  <a:moveTo>
                    <a:pt x="1046" y="1910"/>
                  </a:moveTo>
                  <a:lnTo>
                    <a:pt x="232" y="2715"/>
                  </a:lnTo>
                  <a:lnTo>
                    <a:pt x="232" y="2716"/>
                  </a:lnTo>
                  <a:lnTo>
                    <a:pt x="214" y="2737"/>
                  </a:lnTo>
                  <a:lnTo>
                    <a:pt x="199" y="2760"/>
                  </a:lnTo>
                  <a:lnTo>
                    <a:pt x="188" y="2786"/>
                  </a:lnTo>
                  <a:lnTo>
                    <a:pt x="181" y="2813"/>
                  </a:lnTo>
                  <a:lnTo>
                    <a:pt x="177" y="2843"/>
                  </a:lnTo>
                  <a:lnTo>
                    <a:pt x="181" y="2875"/>
                  </a:lnTo>
                  <a:lnTo>
                    <a:pt x="189" y="2904"/>
                  </a:lnTo>
                  <a:lnTo>
                    <a:pt x="202" y="2932"/>
                  </a:lnTo>
                  <a:lnTo>
                    <a:pt x="220" y="2956"/>
                  </a:lnTo>
                  <a:lnTo>
                    <a:pt x="241" y="2978"/>
                  </a:lnTo>
                  <a:lnTo>
                    <a:pt x="266" y="2995"/>
                  </a:lnTo>
                  <a:lnTo>
                    <a:pt x="294" y="3008"/>
                  </a:lnTo>
                  <a:lnTo>
                    <a:pt x="324" y="3016"/>
                  </a:lnTo>
                  <a:lnTo>
                    <a:pt x="356" y="3019"/>
                  </a:lnTo>
                  <a:lnTo>
                    <a:pt x="386" y="3017"/>
                  </a:lnTo>
                  <a:lnTo>
                    <a:pt x="414" y="3010"/>
                  </a:lnTo>
                  <a:lnTo>
                    <a:pt x="440" y="2998"/>
                  </a:lnTo>
                  <a:lnTo>
                    <a:pt x="463" y="2983"/>
                  </a:lnTo>
                  <a:lnTo>
                    <a:pt x="484" y="2965"/>
                  </a:lnTo>
                  <a:lnTo>
                    <a:pt x="1297" y="2160"/>
                  </a:lnTo>
                  <a:lnTo>
                    <a:pt x="1241" y="2116"/>
                  </a:lnTo>
                  <a:lnTo>
                    <a:pt x="1188" y="2069"/>
                  </a:lnTo>
                  <a:lnTo>
                    <a:pt x="1137" y="2019"/>
                  </a:lnTo>
                  <a:lnTo>
                    <a:pt x="1091" y="1966"/>
                  </a:lnTo>
                  <a:lnTo>
                    <a:pt x="1046" y="1910"/>
                  </a:lnTo>
                  <a:close/>
                  <a:moveTo>
                    <a:pt x="2018" y="200"/>
                  </a:moveTo>
                  <a:lnTo>
                    <a:pt x="1939" y="203"/>
                  </a:lnTo>
                  <a:lnTo>
                    <a:pt x="1861" y="211"/>
                  </a:lnTo>
                  <a:lnTo>
                    <a:pt x="1786" y="226"/>
                  </a:lnTo>
                  <a:lnTo>
                    <a:pt x="1714" y="246"/>
                  </a:lnTo>
                  <a:lnTo>
                    <a:pt x="1643" y="271"/>
                  </a:lnTo>
                  <a:lnTo>
                    <a:pt x="1574" y="301"/>
                  </a:lnTo>
                  <a:lnTo>
                    <a:pt x="1508" y="336"/>
                  </a:lnTo>
                  <a:lnTo>
                    <a:pt x="1447" y="376"/>
                  </a:lnTo>
                  <a:lnTo>
                    <a:pt x="1387" y="419"/>
                  </a:lnTo>
                  <a:lnTo>
                    <a:pt x="1331" y="467"/>
                  </a:lnTo>
                  <a:lnTo>
                    <a:pt x="1278" y="519"/>
                  </a:lnTo>
                  <a:lnTo>
                    <a:pt x="1231" y="574"/>
                  </a:lnTo>
                  <a:lnTo>
                    <a:pt x="1187" y="632"/>
                  </a:lnTo>
                  <a:lnTo>
                    <a:pt x="1146" y="694"/>
                  </a:lnTo>
                  <a:lnTo>
                    <a:pt x="1111" y="759"/>
                  </a:lnTo>
                  <a:lnTo>
                    <a:pt x="1081" y="827"/>
                  </a:lnTo>
                  <a:lnTo>
                    <a:pt x="1055" y="897"/>
                  </a:lnTo>
                  <a:lnTo>
                    <a:pt x="1036" y="969"/>
                  </a:lnTo>
                  <a:lnTo>
                    <a:pt x="1021" y="1044"/>
                  </a:lnTo>
                  <a:lnTo>
                    <a:pt x="1012" y="1120"/>
                  </a:lnTo>
                  <a:lnTo>
                    <a:pt x="1009" y="1198"/>
                  </a:lnTo>
                  <a:lnTo>
                    <a:pt x="1012" y="1277"/>
                  </a:lnTo>
                  <a:lnTo>
                    <a:pt x="1021" y="1353"/>
                  </a:lnTo>
                  <a:lnTo>
                    <a:pt x="1036" y="1428"/>
                  </a:lnTo>
                  <a:lnTo>
                    <a:pt x="1055" y="1499"/>
                  </a:lnTo>
                  <a:lnTo>
                    <a:pt x="1081" y="1570"/>
                  </a:lnTo>
                  <a:lnTo>
                    <a:pt x="1111" y="1637"/>
                  </a:lnTo>
                  <a:lnTo>
                    <a:pt x="1146" y="1702"/>
                  </a:lnTo>
                  <a:lnTo>
                    <a:pt x="1187" y="1764"/>
                  </a:lnTo>
                  <a:lnTo>
                    <a:pt x="1231" y="1823"/>
                  </a:lnTo>
                  <a:lnTo>
                    <a:pt x="1278" y="1878"/>
                  </a:lnTo>
                  <a:lnTo>
                    <a:pt x="1331" y="1930"/>
                  </a:lnTo>
                  <a:lnTo>
                    <a:pt x="1387" y="1977"/>
                  </a:lnTo>
                  <a:lnTo>
                    <a:pt x="1447" y="2021"/>
                  </a:lnTo>
                  <a:lnTo>
                    <a:pt x="1508" y="2061"/>
                  </a:lnTo>
                  <a:lnTo>
                    <a:pt x="1574" y="2096"/>
                  </a:lnTo>
                  <a:lnTo>
                    <a:pt x="1643" y="2125"/>
                  </a:lnTo>
                  <a:lnTo>
                    <a:pt x="1714" y="2151"/>
                  </a:lnTo>
                  <a:lnTo>
                    <a:pt x="1786" y="2170"/>
                  </a:lnTo>
                  <a:lnTo>
                    <a:pt x="1861" y="2184"/>
                  </a:lnTo>
                  <a:lnTo>
                    <a:pt x="1939" y="2194"/>
                  </a:lnTo>
                  <a:lnTo>
                    <a:pt x="2018" y="2197"/>
                  </a:lnTo>
                  <a:lnTo>
                    <a:pt x="2097" y="2194"/>
                  </a:lnTo>
                  <a:lnTo>
                    <a:pt x="2174" y="2184"/>
                  </a:lnTo>
                  <a:lnTo>
                    <a:pt x="2249" y="2170"/>
                  </a:lnTo>
                  <a:lnTo>
                    <a:pt x="2323" y="2151"/>
                  </a:lnTo>
                  <a:lnTo>
                    <a:pt x="2393" y="2125"/>
                  </a:lnTo>
                  <a:lnTo>
                    <a:pt x="2462" y="2096"/>
                  </a:lnTo>
                  <a:lnTo>
                    <a:pt x="2527" y="2061"/>
                  </a:lnTo>
                  <a:lnTo>
                    <a:pt x="2590" y="2021"/>
                  </a:lnTo>
                  <a:lnTo>
                    <a:pt x="2649" y="1977"/>
                  </a:lnTo>
                  <a:lnTo>
                    <a:pt x="2704" y="1930"/>
                  </a:lnTo>
                  <a:lnTo>
                    <a:pt x="2757" y="1878"/>
                  </a:lnTo>
                  <a:lnTo>
                    <a:pt x="2805" y="1823"/>
                  </a:lnTo>
                  <a:lnTo>
                    <a:pt x="2849" y="1764"/>
                  </a:lnTo>
                  <a:lnTo>
                    <a:pt x="2889" y="1702"/>
                  </a:lnTo>
                  <a:lnTo>
                    <a:pt x="2924" y="1637"/>
                  </a:lnTo>
                  <a:lnTo>
                    <a:pt x="2955" y="1570"/>
                  </a:lnTo>
                  <a:lnTo>
                    <a:pt x="2980" y="1499"/>
                  </a:lnTo>
                  <a:lnTo>
                    <a:pt x="3000" y="1428"/>
                  </a:lnTo>
                  <a:lnTo>
                    <a:pt x="3015" y="1353"/>
                  </a:lnTo>
                  <a:lnTo>
                    <a:pt x="3024" y="1277"/>
                  </a:lnTo>
                  <a:lnTo>
                    <a:pt x="3026" y="1198"/>
                  </a:lnTo>
                  <a:lnTo>
                    <a:pt x="3024" y="1120"/>
                  </a:lnTo>
                  <a:lnTo>
                    <a:pt x="3015" y="1044"/>
                  </a:lnTo>
                  <a:lnTo>
                    <a:pt x="3000" y="969"/>
                  </a:lnTo>
                  <a:lnTo>
                    <a:pt x="2980" y="897"/>
                  </a:lnTo>
                  <a:lnTo>
                    <a:pt x="2955" y="827"/>
                  </a:lnTo>
                  <a:lnTo>
                    <a:pt x="2924" y="759"/>
                  </a:lnTo>
                  <a:lnTo>
                    <a:pt x="2889" y="694"/>
                  </a:lnTo>
                  <a:lnTo>
                    <a:pt x="2849" y="632"/>
                  </a:lnTo>
                  <a:lnTo>
                    <a:pt x="2805" y="574"/>
                  </a:lnTo>
                  <a:lnTo>
                    <a:pt x="2757" y="519"/>
                  </a:lnTo>
                  <a:lnTo>
                    <a:pt x="2704" y="467"/>
                  </a:lnTo>
                  <a:lnTo>
                    <a:pt x="2649" y="419"/>
                  </a:lnTo>
                  <a:lnTo>
                    <a:pt x="2590" y="376"/>
                  </a:lnTo>
                  <a:lnTo>
                    <a:pt x="2527" y="336"/>
                  </a:lnTo>
                  <a:lnTo>
                    <a:pt x="2462" y="301"/>
                  </a:lnTo>
                  <a:lnTo>
                    <a:pt x="2393" y="271"/>
                  </a:lnTo>
                  <a:lnTo>
                    <a:pt x="2323" y="246"/>
                  </a:lnTo>
                  <a:lnTo>
                    <a:pt x="2249" y="226"/>
                  </a:lnTo>
                  <a:lnTo>
                    <a:pt x="2174" y="211"/>
                  </a:lnTo>
                  <a:lnTo>
                    <a:pt x="2097" y="203"/>
                  </a:lnTo>
                  <a:lnTo>
                    <a:pt x="2018" y="200"/>
                  </a:lnTo>
                  <a:close/>
                  <a:moveTo>
                    <a:pt x="2018" y="0"/>
                  </a:moveTo>
                  <a:lnTo>
                    <a:pt x="2018" y="0"/>
                  </a:lnTo>
                  <a:lnTo>
                    <a:pt x="2104" y="3"/>
                  </a:lnTo>
                  <a:lnTo>
                    <a:pt x="2189" y="11"/>
                  </a:lnTo>
                  <a:lnTo>
                    <a:pt x="2272" y="27"/>
                  </a:lnTo>
                  <a:lnTo>
                    <a:pt x="2352" y="46"/>
                  </a:lnTo>
                  <a:lnTo>
                    <a:pt x="2432" y="72"/>
                  </a:lnTo>
                  <a:lnTo>
                    <a:pt x="2508" y="102"/>
                  </a:lnTo>
                  <a:lnTo>
                    <a:pt x="2582" y="137"/>
                  </a:lnTo>
                  <a:lnTo>
                    <a:pt x="2652" y="177"/>
                  </a:lnTo>
                  <a:lnTo>
                    <a:pt x="2720" y="222"/>
                  </a:lnTo>
                  <a:lnTo>
                    <a:pt x="2784" y="271"/>
                  </a:lnTo>
                  <a:lnTo>
                    <a:pt x="2845" y="323"/>
                  </a:lnTo>
                  <a:lnTo>
                    <a:pt x="2902" y="380"/>
                  </a:lnTo>
                  <a:lnTo>
                    <a:pt x="2955" y="440"/>
                  </a:lnTo>
                  <a:lnTo>
                    <a:pt x="3005" y="503"/>
                  </a:lnTo>
                  <a:lnTo>
                    <a:pt x="3049" y="570"/>
                  </a:lnTo>
                  <a:lnTo>
                    <a:pt x="3090" y="640"/>
                  </a:lnTo>
                  <a:lnTo>
                    <a:pt x="3125" y="713"/>
                  </a:lnTo>
                  <a:lnTo>
                    <a:pt x="3156" y="788"/>
                  </a:lnTo>
                  <a:lnTo>
                    <a:pt x="3182" y="866"/>
                  </a:lnTo>
                  <a:lnTo>
                    <a:pt x="3202" y="947"/>
                  </a:lnTo>
                  <a:lnTo>
                    <a:pt x="3217" y="1028"/>
                  </a:lnTo>
                  <a:lnTo>
                    <a:pt x="3225" y="1113"/>
                  </a:lnTo>
                  <a:lnTo>
                    <a:pt x="3228" y="1198"/>
                  </a:lnTo>
                  <a:lnTo>
                    <a:pt x="3225" y="1284"/>
                  </a:lnTo>
                  <a:lnTo>
                    <a:pt x="3217" y="1367"/>
                  </a:lnTo>
                  <a:lnTo>
                    <a:pt x="3202" y="1450"/>
                  </a:lnTo>
                  <a:lnTo>
                    <a:pt x="3182" y="1530"/>
                  </a:lnTo>
                  <a:lnTo>
                    <a:pt x="3156" y="1607"/>
                  </a:lnTo>
                  <a:lnTo>
                    <a:pt x="3125" y="1683"/>
                  </a:lnTo>
                  <a:lnTo>
                    <a:pt x="3090" y="1756"/>
                  </a:lnTo>
                  <a:lnTo>
                    <a:pt x="3049" y="1826"/>
                  </a:lnTo>
                  <a:lnTo>
                    <a:pt x="3005" y="1892"/>
                  </a:lnTo>
                  <a:lnTo>
                    <a:pt x="2955" y="1957"/>
                  </a:lnTo>
                  <a:lnTo>
                    <a:pt x="2902" y="2017"/>
                  </a:lnTo>
                  <a:lnTo>
                    <a:pt x="2845" y="2073"/>
                  </a:lnTo>
                  <a:lnTo>
                    <a:pt x="2784" y="2126"/>
                  </a:lnTo>
                  <a:lnTo>
                    <a:pt x="2720" y="2174"/>
                  </a:lnTo>
                  <a:lnTo>
                    <a:pt x="2652" y="2219"/>
                  </a:lnTo>
                  <a:lnTo>
                    <a:pt x="2582" y="2259"/>
                  </a:lnTo>
                  <a:lnTo>
                    <a:pt x="2508" y="2294"/>
                  </a:lnTo>
                  <a:lnTo>
                    <a:pt x="2432" y="2324"/>
                  </a:lnTo>
                  <a:lnTo>
                    <a:pt x="2352" y="2350"/>
                  </a:lnTo>
                  <a:lnTo>
                    <a:pt x="2272" y="2369"/>
                  </a:lnTo>
                  <a:lnTo>
                    <a:pt x="2189" y="2385"/>
                  </a:lnTo>
                  <a:lnTo>
                    <a:pt x="2104" y="2393"/>
                  </a:lnTo>
                  <a:lnTo>
                    <a:pt x="2018" y="2396"/>
                  </a:lnTo>
                  <a:lnTo>
                    <a:pt x="1930" y="2393"/>
                  </a:lnTo>
                  <a:lnTo>
                    <a:pt x="1846" y="2384"/>
                  </a:lnTo>
                  <a:lnTo>
                    <a:pt x="1762" y="2369"/>
                  </a:lnTo>
                  <a:lnTo>
                    <a:pt x="1681" y="2349"/>
                  </a:lnTo>
                  <a:lnTo>
                    <a:pt x="1601" y="2323"/>
                  </a:lnTo>
                  <a:lnTo>
                    <a:pt x="1525" y="2292"/>
                  </a:lnTo>
                  <a:lnTo>
                    <a:pt x="1452" y="2256"/>
                  </a:lnTo>
                  <a:lnTo>
                    <a:pt x="610" y="3089"/>
                  </a:lnTo>
                  <a:lnTo>
                    <a:pt x="610" y="3089"/>
                  </a:lnTo>
                  <a:lnTo>
                    <a:pt x="581" y="3116"/>
                  </a:lnTo>
                  <a:lnTo>
                    <a:pt x="549" y="3139"/>
                  </a:lnTo>
                  <a:lnTo>
                    <a:pt x="514" y="3159"/>
                  </a:lnTo>
                  <a:lnTo>
                    <a:pt x="478" y="3174"/>
                  </a:lnTo>
                  <a:lnTo>
                    <a:pt x="438" y="3186"/>
                  </a:lnTo>
                  <a:lnTo>
                    <a:pt x="398" y="3193"/>
                  </a:lnTo>
                  <a:lnTo>
                    <a:pt x="356" y="3195"/>
                  </a:lnTo>
                  <a:lnTo>
                    <a:pt x="307" y="3192"/>
                  </a:lnTo>
                  <a:lnTo>
                    <a:pt x="262" y="3183"/>
                  </a:lnTo>
                  <a:lnTo>
                    <a:pt x="218" y="3168"/>
                  </a:lnTo>
                  <a:lnTo>
                    <a:pt x="176" y="3147"/>
                  </a:lnTo>
                  <a:lnTo>
                    <a:pt x="138" y="3122"/>
                  </a:lnTo>
                  <a:lnTo>
                    <a:pt x="104" y="3092"/>
                  </a:lnTo>
                  <a:lnTo>
                    <a:pt x="74" y="3059"/>
                  </a:lnTo>
                  <a:lnTo>
                    <a:pt x="48" y="3021"/>
                  </a:lnTo>
                  <a:lnTo>
                    <a:pt x="28" y="2980"/>
                  </a:lnTo>
                  <a:lnTo>
                    <a:pt x="12" y="2936"/>
                  </a:lnTo>
                  <a:lnTo>
                    <a:pt x="3" y="2891"/>
                  </a:lnTo>
                  <a:lnTo>
                    <a:pt x="0" y="2843"/>
                  </a:lnTo>
                  <a:lnTo>
                    <a:pt x="2" y="2801"/>
                  </a:lnTo>
                  <a:lnTo>
                    <a:pt x="9" y="2761"/>
                  </a:lnTo>
                  <a:lnTo>
                    <a:pt x="22" y="2723"/>
                  </a:lnTo>
                  <a:lnTo>
                    <a:pt x="37" y="2686"/>
                  </a:lnTo>
                  <a:lnTo>
                    <a:pt x="57" y="2652"/>
                  </a:lnTo>
                  <a:lnTo>
                    <a:pt x="80" y="2620"/>
                  </a:lnTo>
                  <a:lnTo>
                    <a:pt x="107" y="2592"/>
                  </a:lnTo>
                  <a:lnTo>
                    <a:pt x="106" y="2591"/>
                  </a:lnTo>
                  <a:lnTo>
                    <a:pt x="948" y="1758"/>
                  </a:lnTo>
                  <a:lnTo>
                    <a:pt x="912" y="1685"/>
                  </a:lnTo>
                  <a:lnTo>
                    <a:pt x="881" y="1609"/>
                  </a:lnTo>
                  <a:lnTo>
                    <a:pt x="854" y="1531"/>
                  </a:lnTo>
                  <a:lnTo>
                    <a:pt x="835" y="1451"/>
                  </a:lnTo>
                  <a:lnTo>
                    <a:pt x="819" y="1368"/>
                  </a:lnTo>
                  <a:lnTo>
                    <a:pt x="810" y="1284"/>
                  </a:lnTo>
                  <a:lnTo>
                    <a:pt x="807" y="1198"/>
                  </a:lnTo>
                  <a:lnTo>
                    <a:pt x="810" y="1113"/>
                  </a:lnTo>
                  <a:lnTo>
                    <a:pt x="819" y="1028"/>
                  </a:lnTo>
                  <a:lnTo>
                    <a:pt x="834" y="947"/>
                  </a:lnTo>
                  <a:lnTo>
                    <a:pt x="854" y="866"/>
                  </a:lnTo>
                  <a:lnTo>
                    <a:pt x="879" y="788"/>
                  </a:lnTo>
                  <a:lnTo>
                    <a:pt x="910" y="713"/>
                  </a:lnTo>
                  <a:lnTo>
                    <a:pt x="946" y="640"/>
                  </a:lnTo>
                  <a:lnTo>
                    <a:pt x="986" y="570"/>
                  </a:lnTo>
                  <a:lnTo>
                    <a:pt x="1031" y="503"/>
                  </a:lnTo>
                  <a:lnTo>
                    <a:pt x="1080" y="440"/>
                  </a:lnTo>
                  <a:lnTo>
                    <a:pt x="1134" y="380"/>
                  </a:lnTo>
                  <a:lnTo>
                    <a:pt x="1191" y="323"/>
                  </a:lnTo>
                  <a:lnTo>
                    <a:pt x="1252" y="271"/>
                  </a:lnTo>
                  <a:lnTo>
                    <a:pt x="1316" y="222"/>
                  </a:lnTo>
                  <a:lnTo>
                    <a:pt x="1384" y="177"/>
                  </a:lnTo>
                  <a:lnTo>
                    <a:pt x="1454" y="137"/>
                  </a:lnTo>
                  <a:lnTo>
                    <a:pt x="1528" y="102"/>
                  </a:lnTo>
                  <a:lnTo>
                    <a:pt x="1604" y="72"/>
                  </a:lnTo>
                  <a:lnTo>
                    <a:pt x="1683" y="46"/>
                  </a:lnTo>
                  <a:lnTo>
                    <a:pt x="1763" y="27"/>
                  </a:lnTo>
                  <a:lnTo>
                    <a:pt x="1847" y="11"/>
                  </a:lnTo>
                  <a:lnTo>
                    <a:pt x="1931" y="3"/>
                  </a:lnTo>
                  <a:lnTo>
                    <a:pt x="20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12828" y="3173"/>
              <a:ext cx="378" cy="374"/>
            </a:xfrm>
            <a:custGeom>
              <a:rect b="b" l="l" r="r" t="t"/>
              <a:pathLst>
                <a:path extrusionOk="0" h="749" w="757">
                  <a:moveTo>
                    <a:pt x="707" y="0"/>
                  </a:moveTo>
                  <a:lnTo>
                    <a:pt x="723" y="2"/>
                  </a:lnTo>
                  <a:lnTo>
                    <a:pt x="736" y="10"/>
                  </a:lnTo>
                  <a:lnTo>
                    <a:pt x="747" y="21"/>
                  </a:lnTo>
                  <a:lnTo>
                    <a:pt x="755" y="34"/>
                  </a:lnTo>
                  <a:lnTo>
                    <a:pt x="757" y="49"/>
                  </a:lnTo>
                  <a:lnTo>
                    <a:pt x="755" y="66"/>
                  </a:lnTo>
                  <a:lnTo>
                    <a:pt x="747" y="79"/>
                  </a:lnTo>
                  <a:lnTo>
                    <a:pt x="736" y="90"/>
                  </a:lnTo>
                  <a:lnTo>
                    <a:pt x="723" y="97"/>
                  </a:lnTo>
                  <a:lnTo>
                    <a:pt x="707" y="100"/>
                  </a:lnTo>
                  <a:lnTo>
                    <a:pt x="645" y="104"/>
                  </a:lnTo>
                  <a:lnTo>
                    <a:pt x="584" y="112"/>
                  </a:lnTo>
                  <a:lnTo>
                    <a:pt x="527" y="127"/>
                  </a:lnTo>
                  <a:lnTo>
                    <a:pt x="471" y="147"/>
                  </a:lnTo>
                  <a:lnTo>
                    <a:pt x="418" y="172"/>
                  </a:lnTo>
                  <a:lnTo>
                    <a:pt x="369" y="203"/>
                  </a:lnTo>
                  <a:lnTo>
                    <a:pt x="321" y="236"/>
                  </a:lnTo>
                  <a:lnTo>
                    <a:pt x="279" y="275"/>
                  </a:lnTo>
                  <a:lnTo>
                    <a:pt x="240" y="318"/>
                  </a:lnTo>
                  <a:lnTo>
                    <a:pt x="205" y="364"/>
                  </a:lnTo>
                  <a:lnTo>
                    <a:pt x="175" y="414"/>
                  </a:lnTo>
                  <a:lnTo>
                    <a:pt x="149" y="466"/>
                  </a:lnTo>
                  <a:lnTo>
                    <a:pt x="128" y="521"/>
                  </a:lnTo>
                  <a:lnTo>
                    <a:pt x="114" y="578"/>
                  </a:lnTo>
                  <a:lnTo>
                    <a:pt x="105" y="638"/>
                  </a:lnTo>
                  <a:lnTo>
                    <a:pt x="101" y="699"/>
                  </a:lnTo>
                  <a:lnTo>
                    <a:pt x="98" y="715"/>
                  </a:lnTo>
                  <a:lnTo>
                    <a:pt x="91" y="729"/>
                  </a:lnTo>
                  <a:lnTo>
                    <a:pt x="81" y="740"/>
                  </a:lnTo>
                  <a:lnTo>
                    <a:pt x="67" y="746"/>
                  </a:lnTo>
                  <a:lnTo>
                    <a:pt x="51" y="749"/>
                  </a:lnTo>
                  <a:lnTo>
                    <a:pt x="35" y="746"/>
                  </a:lnTo>
                  <a:lnTo>
                    <a:pt x="21" y="740"/>
                  </a:lnTo>
                  <a:lnTo>
                    <a:pt x="10" y="729"/>
                  </a:lnTo>
                  <a:lnTo>
                    <a:pt x="2" y="715"/>
                  </a:lnTo>
                  <a:lnTo>
                    <a:pt x="0" y="699"/>
                  </a:lnTo>
                  <a:lnTo>
                    <a:pt x="3" y="632"/>
                  </a:lnTo>
                  <a:lnTo>
                    <a:pt x="13" y="566"/>
                  </a:lnTo>
                  <a:lnTo>
                    <a:pt x="28" y="503"/>
                  </a:lnTo>
                  <a:lnTo>
                    <a:pt x="50" y="442"/>
                  </a:lnTo>
                  <a:lnTo>
                    <a:pt x="77" y="383"/>
                  </a:lnTo>
                  <a:lnTo>
                    <a:pt x="108" y="328"/>
                  </a:lnTo>
                  <a:lnTo>
                    <a:pt x="144" y="276"/>
                  </a:lnTo>
                  <a:lnTo>
                    <a:pt x="185" y="228"/>
                  </a:lnTo>
                  <a:lnTo>
                    <a:pt x="230" y="183"/>
                  </a:lnTo>
                  <a:lnTo>
                    <a:pt x="279" y="142"/>
                  </a:lnTo>
                  <a:lnTo>
                    <a:pt x="332" y="107"/>
                  </a:lnTo>
                  <a:lnTo>
                    <a:pt x="388" y="75"/>
                  </a:lnTo>
                  <a:lnTo>
                    <a:pt x="447" y="49"/>
                  </a:lnTo>
                  <a:lnTo>
                    <a:pt x="508" y="28"/>
                  </a:lnTo>
                  <a:lnTo>
                    <a:pt x="573" y="13"/>
                  </a:lnTo>
                  <a:lnTo>
                    <a:pt x="639" y="3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5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2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75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5"/>
          <p:cNvSpPr/>
          <p:nvPr/>
        </p:nvSpPr>
        <p:spPr>
          <a:xfrm>
            <a:off x="0" y="1973178"/>
            <a:ext cx="9144000" cy="151125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2500" lIns="65025" spcFirstLastPara="1" rIns="65025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1\83d4f57063662d5418d99f54b2010dd1.png" id="361" name="Google Shape;36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26156"/>
            <a:ext cx="4549791" cy="2849078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5"/>
          <p:cNvSpPr/>
          <p:nvPr/>
        </p:nvSpPr>
        <p:spPr>
          <a:xfrm>
            <a:off x="5022381" y="2736425"/>
            <a:ext cx="3596325" cy="46025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363" name="Google Shape;363;p35"/>
          <p:cNvSpPr/>
          <p:nvPr/>
        </p:nvSpPr>
        <p:spPr>
          <a:xfrm>
            <a:off x="4549791" y="2130373"/>
            <a:ext cx="2788756" cy="5575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zh-CN" sz="24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結論</a:t>
            </a:r>
            <a:endParaRPr b="1" sz="24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6"/>
          <p:cNvSpPr/>
          <p:nvPr/>
        </p:nvSpPr>
        <p:spPr>
          <a:xfrm>
            <a:off x="2560063" y="1779201"/>
            <a:ext cx="1344932" cy="135721"/>
          </a:xfrm>
          <a:custGeom>
            <a:rect b="b" l="l" r="r" t="t"/>
            <a:pathLst>
              <a:path extrusionOk="0" h="515488" w="502285">
                <a:moveTo>
                  <a:pt x="502285" y="515488"/>
                </a:moveTo>
                <a:lnTo>
                  <a:pt x="436119" y="0"/>
                </a:lnTo>
                <a:lnTo>
                  <a:pt x="0" y="439"/>
                </a:lnTo>
              </a:path>
            </a:pathLst>
          </a:custGeom>
          <a:noFill/>
          <a:ln cap="rnd" cmpd="sng" w="12700">
            <a:solidFill>
              <a:srgbClr val="595959"/>
            </a:solidFill>
            <a:prstDash val="solid"/>
            <a:bevel/>
            <a:headEnd len="med" w="med" type="none"/>
            <a:tailEnd len="med" w="med" type="oval"/>
          </a:ln>
        </p:spPr>
        <p:txBody>
          <a:bodyPr anchorCtr="0" anchor="ctr" bIns="45075" lIns="90175" spcFirstLastPara="1" rIns="90175" wrap="square" tIns="450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36"/>
          <p:cNvSpPr/>
          <p:nvPr/>
        </p:nvSpPr>
        <p:spPr>
          <a:xfrm>
            <a:off x="330225" y="739250"/>
            <a:ext cx="2148600" cy="26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75" lIns="90175" spcFirstLastPara="1" rIns="90175" wrap="square" tIns="450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我們的專題中使用的是IOS系統</a:t>
            </a: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，從使用Xcode開發環境﹑SQL﹑swift語言，都是我們沒有使用過的，從頭開始學習，每當遇到問題時我們會相互討論，並上網尋找問題的解決方法，透過這些過程慢慢將整個專題做出來,偶有進度卡住或是問題暫時解決不了的時刻,但最後還是透過查詢網路資料與討論解決了,完成專題後</a:t>
            </a: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最大的收穫莫過於解決問題的成就感.</a:t>
            </a:r>
            <a:endParaRPr sz="900">
              <a:solidFill>
                <a:srgbClr val="575757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371" name="Google Shape;371;p36"/>
          <p:cNvGrpSpPr/>
          <p:nvPr/>
        </p:nvGrpSpPr>
        <p:grpSpPr>
          <a:xfrm>
            <a:off x="3764079" y="986814"/>
            <a:ext cx="2536224" cy="3274011"/>
            <a:chOff x="4256581" y="7790451"/>
            <a:chExt cx="4731664" cy="6106524"/>
          </a:xfrm>
        </p:grpSpPr>
        <p:sp>
          <p:nvSpPr>
            <p:cNvPr id="372" name="Google Shape;372;p36"/>
            <p:cNvSpPr/>
            <p:nvPr/>
          </p:nvSpPr>
          <p:spPr>
            <a:xfrm>
              <a:off x="4256581" y="10809782"/>
              <a:ext cx="3087193" cy="3087193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4595247" y="7803898"/>
              <a:ext cx="3762940" cy="2070230"/>
            </a:xfrm>
            <a:custGeom>
              <a:rect b="b" l="l" r="r" t="t"/>
              <a:pathLst>
                <a:path extrusionOk="0" h="2070230" w="3762940">
                  <a:moveTo>
                    <a:pt x="186657" y="0"/>
                  </a:moveTo>
                  <a:lnTo>
                    <a:pt x="2704746" y="0"/>
                  </a:lnTo>
                  <a:cubicBezTo>
                    <a:pt x="2807834" y="0"/>
                    <a:pt x="2891403" y="83569"/>
                    <a:pt x="2891403" y="186657"/>
                  </a:cubicBezTo>
                  <a:cubicBezTo>
                    <a:pt x="2891403" y="279380"/>
                    <a:pt x="2823794" y="356312"/>
                    <a:pt x="2735087" y="370256"/>
                  </a:cubicBezTo>
                  <a:lnTo>
                    <a:pt x="2735087" y="373314"/>
                  </a:lnTo>
                  <a:lnTo>
                    <a:pt x="2704746" y="373314"/>
                  </a:lnTo>
                  <a:lnTo>
                    <a:pt x="2598029" y="373314"/>
                  </a:lnTo>
                  <a:cubicBezTo>
                    <a:pt x="2500795" y="373314"/>
                    <a:pt x="2421972" y="452137"/>
                    <a:pt x="2421972" y="549371"/>
                  </a:cubicBezTo>
                  <a:cubicBezTo>
                    <a:pt x="2421972" y="646605"/>
                    <a:pt x="2500795" y="725428"/>
                    <a:pt x="2598029" y="725428"/>
                  </a:cubicBezTo>
                  <a:lnTo>
                    <a:pt x="2735087" y="725428"/>
                  </a:lnTo>
                  <a:lnTo>
                    <a:pt x="3576283" y="725428"/>
                  </a:lnTo>
                  <a:cubicBezTo>
                    <a:pt x="3679371" y="725428"/>
                    <a:pt x="3762940" y="808997"/>
                    <a:pt x="3762940" y="912085"/>
                  </a:cubicBezTo>
                  <a:cubicBezTo>
                    <a:pt x="3762940" y="1015173"/>
                    <a:pt x="3679371" y="1098742"/>
                    <a:pt x="3576283" y="1098742"/>
                  </a:cubicBezTo>
                  <a:lnTo>
                    <a:pt x="2106938" y="1098742"/>
                  </a:lnTo>
                  <a:lnTo>
                    <a:pt x="1937913" y="1098742"/>
                  </a:lnTo>
                  <a:cubicBezTo>
                    <a:pt x="1840679" y="1098742"/>
                    <a:pt x="1761856" y="1177566"/>
                    <a:pt x="1761855" y="1274799"/>
                  </a:cubicBezTo>
                  <a:cubicBezTo>
                    <a:pt x="1761856" y="1372033"/>
                    <a:pt x="1840679" y="1450857"/>
                    <a:pt x="1937913" y="1450857"/>
                  </a:cubicBezTo>
                  <a:lnTo>
                    <a:pt x="2085023" y="1450857"/>
                  </a:lnTo>
                  <a:lnTo>
                    <a:pt x="2106938" y="1450857"/>
                  </a:lnTo>
                  <a:lnTo>
                    <a:pt x="2106938" y="1453066"/>
                  </a:lnTo>
                  <a:cubicBezTo>
                    <a:pt x="2199755" y="1463040"/>
                    <a:pt x="2271680" y="1541877"/>
                    <a:pt x="2271680" y="1637514"/>
                  </a:cubicBezTo>
                  <a:cubicBezTo>
                    <a:pt x="2271680" y="1740602"/>
                    <a:pt x="2188111" y="1824171"/>
                    <a:pt x="2085023" y="1824171"/>
                  </a:cubicBezTo>
                  <a:lnTo>
                    <a:pt x="1535541" y="1824171"/>
                  </a:lnTo>
                  <a:cubicBezTo>
                    <a:pt x="1456016" y="1828206"/>
                    <a:pt x="1393454" y="1894521"/>
                    <a:pt x="1393454" y="1975447"/>
                  </a:cubicBezTo>
                  <a:cubicBezTo>
                    <a:pt x="1393454" y="2011874"/>
                    <a:pt x="1406130" y="2045340"/>
                    <a:pt x="1429109" y="2070230"/>
                  </a:cubicBezTo>
                  <a:lnTo>
                    <a:pt x="1003067" y="2070230"/>
                  </a:lnTo>
                  <a:cubicBezTo>
                    <a:pt x="1026046" y="2045340"/>
                    <a:pt x="1038722" y="2011873"/>
                    <a:pt x="1038722" y="1975446"/>
                  </a:cubicBezTo>
                  <a:cubicBezTo>
                    <a:pt x="1038722" y="1894604"/>
                    <a:pt x="976291" y="1828343"/>
                    <a:pt x="896864" y="1824171"/>
                  </a:cubicBezTo>
                  <a:lnTo>
                    <a:pt x="649832" y="1824171"/>
                  </a:lnTo>
                  <a:cubicBezTo>
                    <a:pt x="546744" y="1824171"/>
                    <a:pt x="463175" y="1740602"/>
                    <a:pt x="463175" y="1637514"/>
                  </a:cubicBezTo>
                  <a:cubicBezTo>
                    <a:pt x="463175" y="1534426"/>
                    <a:pt x="546744" y="1450857"/>
                    <a:pt x="649832" y="1450857"/>
                  </a:cubicBezTo>
                  <a:lnTo>
                    <a:pt x="1154695" y="1450857"/>
                  </a:lnTo>
                  <a:cubicBezTo>
                    <a:pt x="1251927" y="1450855"/>
                    <a:pt x="1330748" y="1372032"/>
                    <a:pt x="1330748" y="1274800"/>
                  </a:cubicBezTo>
                  <a:lnTo>
                    <a:pt x="1330749" y="1274800"/>
                  </a:lnTo>
                  <a:cubicBezTo>
                    <a:pt x="1330749" y="1177566"/>
                    <a:pt x="1251925" y="1098742"/>
                    <a:pt x="1154691" y="1098742"/>
                  </a:cubicBezTo>
                  <a:lnTo>
                    <a:pt x="1054452" y="1098742"/>
                  </a:lnTo>
                  <a:lnTo>
                    <a:pt x="1014298" y="1098742"/>
                  </a:lnTo>
                  <a:cubicBezTo>
                    <a:pt x="911210" y="1098742"/>
                    <a:pt x="827641" y="1015173"/>
                    <a:pt x="827641" y="912085"/>
                  </a:cubicBezTo>
                  <a:cubicBezTo>
                    <a:pt x="827641" y="808997"/>
                    <a:pt x="911210" y="725428"/>
                    <a:pt x="1014298" y="725428"/>
                  </a:cubicBezTo>
                  <a:lnTo>
                    <a:pt x="1075790" y="725428"/>
                  </a:lnTo>
                  <a:cubicBezTo>
                    <a:pt x="1173022" y="725426"/>
                    <a:pt x="1251842" y="646604"/>
                    <a:pt x="1251842" y="549372"/>
                  </a:cubicBezTo>
                  <a:lnTo>
                    <a:pt x="1251843" y="549372"/>
                  </a:lnTo>
                  <a:cubicBezTo>
                    <a:pt x="1251843" y="452138"/>
                    <a:pt x="1173020" y="373315"/>
                    <a:pt x="1075786" y="373315"/>
                  </a:cubicBezTo>
                  <a:lnTo>
                    <a:pt x="1054452" y="373315"/>
                  </a:lnTo>
                  <a:lnTo>
                    <a:pt x="1054452" y="373314"/>
                  </a:lnTo>
                  <a:lnTo>
                    <a:pt x="186657" y="373314"/>
                  </a:lnTo>
                  <a:cubicBezTo>
                    <a:pt x="83569" y="373314"/>
                    <a:pt x="0" y="289745"/>
                    <a:pt x="0" y="186657"/>
                  </a:cubicBezTo>
                  <a:cubicBezTo>
                    <a:pt x="0" y="83569"/>
                    <a:pt x="83569" y="0"/>
                    <a:pt x="1866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7727527" y="7790451"/>
              <a:ext cx="407133" cy="40713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4717163" y="8343959"/>
              <a:ext cx="407133" cy="40713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4374700" y="9235226"/>
              <a:ext cx="299299" cy="2992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8688946" y="8935927"/>
              <a:ext cx="299299" cy="2992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7671639" y="9974158"/>
              <a:ext cx="418111" cy="41811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36"/>
            <p:cNvSpPr/>
            <p:nvPr/>
          </p:nvSpPr>
          <p:spPr>
            <a:xfrm>
              <a:off x="7946381" y="10860967"/>
              <a:ext cx="169970" cy="16997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36"/>
            <p:cNvSpPr/>
            <p:nvPr/>
          </p:nvSpPr>
          <p:spPr>
            <a:xfrm>
              <a:off x="7171672" y="10271352"/>
              <a:ext cx="241834" cy="2418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36"/>
            <p:cNvSpPr/>
            <p:nvPr/>
          </p:nvSpPr>
          <p:spPr>
            <a:xfrm>
              <a:off x="5296576" y="11314289"/>
              <a:ext cx="241834" cy="2418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36"/>
            <p:cNvSpPr/>
            <p:nvPr/>
          </p:nvSpPr>
          <p:spPr>
            <a:xfrm>
              <a:off x="5623199" y="10533963"/>
              <a:ext cx="169970" cy="16997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36"/>
            <p:cNvSpPr/>
            <p:nvPr/>
          </p:nvSpPr>
          <p:spPr>
            <a:xfrm>
              <a:off x="5903716" y="11674329"/>
              <a:ext cx="169970" cy="16997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36"/>
            <p:cNvSpPr/>
            <p:nvPr/>
          </p:nvSpPr>
          <p:spPr>
            <a:xfrm>
              <a:off x="5059948" y="11931110"/>
              <a:ext cx="299299" cy="2992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36"/>
            <p:cNvSpPr/>
            <p:nvPr/>
          </p:nvSpPr>
          <p:spPr>
            <a:xfrm>
              <a:off x="5442890" y="10182225"/>
              <a:ext cx="714575" cy="678742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36"/>
            <p:cNvSpPr/>
            <p:nvPr/>
          </p:nvSpPr>
          <p:spPr>
            <a:xfrm rot="2953758">
              <a:off x="6776264" y="10917079"/>
              <a:ext cx="451814" cy="429157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36"/>
            <p:cNvSpPr/>
            <p:nvPr/>
          </p:nvSpPr>
          <p:spPr>
            <a:xfrm>
              <a:off x="4519479" y="11079688"/>
              <a:ext cx="2547380" cy="2547380"/>
            </a:xfrm>
            <a:prstGeom prst="chord">
              <a:avLst>
                <a:gd fmla="val 21530749" name="adj1"/>
                <a:gd fmla="val 10802399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36"/>
            <p:cNvSpPr/>
            <p:nvPr/>
          </p:nvSpPr>
          <p:spPr>
            <a:xfrm>
              <a:off x="5806552" y="12203728"/>
              <a:ext cx="299299" cy="2992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36"/>
            <p:cNvSpPr/>
            <p:nvPr/>
          </p:nvSpPr>
          <p:spPr>
            <a:xfrm>
              <a:off x="6304543" y="12080759"/>
              <a:ext cx="545238" cy="5452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36"/>
            <p:cNvSpPr/>
            <p:nvPr/>
          </p:nvSpPr>
          <p:spPr>
            <a:xfrm>
              <a:off x="5319213" y="12608741"/>
              <a:ext cx="305704" cy="305704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36"/>
            <p:cNvSpPr/>
            <p:nvPr/>
          </p:nvSpPr>
          <p:spPr>
            <a:xfrm>
              <a:off x="4729227" y="12519759"/>
              <a:ext cx="241834" cy="241834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36"/>
            <p:cNvSpPr/>
            <p:nvPr/>
          </p:nvSpPr>
          <p:spPr>
            <a:xfrm>
              <a:off x="6424044" y="12998447"/>
              <a:ext cx="241834" cy="241834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36"/>
            <p:cNvSpPr/>
            <p:nvPr/>
          </p:nvSpPr>
          <p:spPr>
            <a:xfrm>
              <a:off x="5486046" y="13226044"/>
              <a:ext cx="156952" cy="156952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36"/>
            <p:cNvSpPr/>
            <p:nvPr/>
          </p:nvSpPr>
          <p:spPr>
            <a:xfrm>
              <a:off x="6602273" y="12603133"/>
              <a:ext cx="91787" cy="91787"/>
            </a:xfrm>
            <a:prstGeom prst="ellipse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36"/>
            <p:cNvSpPr/>
            <p:nvPr/>
          </p:nvSpPr>
          <p:spPr>
            <a:xfrm>
              <a:off x="5443833" y="10182225"/>
              <a:ext cx="714575" cy="92426"/>
            </a:xfrm>
            <a:prstGeom prst="rect">
              <a:avLst/>
            </a:prstGeom>
            <a:solidFill>
              <a:schemeClr val="dk1">
                <a:alpha val="14901"/>
              </a:schemeClr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36"/>
            <p:cNvSpPr/>
            <p:nvPr/>
          </p:nvSpPr>
          <p:spPr>
            <a:xfrm rot="2953758">
              <a:off x="6906991" y="10975358"/>
              <a:ext cx="451814" cy="86657"/>
            </a:xfrm>
            <a:prstGeom prst="rect">
              <a:avLst/>
            </a:prstGeom>
            <a:solidFill>
              <a:schemeClr val="dk1">
                <a:alpha val="14901"/>
              </a:schemeClr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36"/>
            <p:cNvSpPr/>
            <p:nvPr/>
          </p:nvSpPr>
          <p:spPr>
            <a:xfrm rot="2953758">
              <a:off x="6941212" y="10830521"/>
              <a:ext cx="594463" cy="194805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36"/>
            <p:cNvSpPr/>
            <p:nvPr/>
          </p:nvSpPr>
          <p:spPr>
            <a:xfrm>
              <a:off x="5330085" y="9874128"/>
              <a:ext cx="940184" cy="308097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9" name="Google Shape;399;p36"/>
          <p:cNvSpPr/>
          <p:nvPr/>
        </p:nvSpPr>
        <p:spPr>
          <a:xfrm>
            <a:off x="330216" y="246291"/>
            <a:ext cx="289500" cy="289800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36"/>
          <p:cNvSpPr txBox="1"/>
          <p:nvPr/>
        </p:nvSpPr>
        <p:spPr>
          <a:xfrm>
            <a:off x="745129" y="207113"/>
            <a:ext cx="1677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solidFill>
                  <a:srgbClr val="3F3F3F"/>
                </a:solidFill>
              </a:rPr>
              <a:t>結論</a:t>
            </a:r>
            <a:endParaRPr sz="2000"/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250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5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5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:\1\83d4f57063662d5418d99f54b2010dd1.png" id="405" name="Google Shape;40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1700" y="160276"/>
            <a:ext cx="5622926" cy="3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7"/>
          <p:cNvSpPr/>
          <p:nvPr/>
        </p:nvSpPr>
        <p:spPr>
          <a:xfrm>
            <a:off x="0" y="2721847"/>
            <a:ext cx="9144000" cy="14794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2500" lIns="65025" spcFirstLastPara="1" rIns="65025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37"/>
          <p:cNvSpPr/>
          <p:nvPr/>
        </p:nvSpPr>
        <p:spPr>
          <a:xfrm>
            <a:off x="973422" y="3040596"/>
            <a:ext cx="7198978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zh-CN" sz="36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謝謝觀看</a:t>
            </a:r>
            <a:endParaRPr sz="20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08" name="Google Shape;408;p37"/>
          <p:cNvSpPr/>
          <p:nvPr/>
        </p:nvSpPr>
        <p:spPr>
          <a:xfrm>
            <a:off x="2123728" y="3688668"/>
            <a:ext cx="4998720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</a:pPr>
            <a:r>
              <a:t/>
            </a:r>
            <a:endParaRPr b="1" sz="5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09" name="Google Shape;409;p37"/>
          <p:cNvSpPr/>
          <p:nvPr/>
        </p:nvSpPr>
        <p:spPr>
          <a:xfrm>
            <a:off x="2262294" y="2828717"/>
            <a:ext cx="4619413" cy="2000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Arial"/>
              <a:buNone/>
            </a:pPr>
            <a:r>
              <a:rPr lang="zh-CN" sz="13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Thanks </a:t>
            </a:r>
            <a:r>
              <a:rPr lang="zh-CN" sz="1300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you for your watching</a:t>
            </a:r>
            <a:endParaRPr sz="1300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/>
          <p:nvPr/>
        </p:nvSpPr>
        <p:spPr>
          <a:xfrm>
            <a:off x="0" y="945378"/>
            <a:ext cx="9144000" cy="151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2500" lIns="65025" spcFirstLastPara="1" rIns="65025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1\83d4f57063662d5418d99f54b2010dd1.png" id="92" name="Google Shape;9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8231"/>
            <a:ext cx="4549790" cy="284907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/>
          <p:nvPr/>
        </p:nvSpPr>
        <p:spPr>
          <a:xfrm>
            <a:off x="614400" y="3218100"/>
            <a:ext cx="6486600" cy="12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600">
                <a:solidFill>
                  <a:schemeClr val="dk1"/>
                </a:solidFill>
                <a:latin typeface="BiauKai"/>
                <a:ea typeface="BiauKai"/>
                <a:cs typeface="BiauKai"/>
                <a:sym typeface="BiauKai"/>
              </a:rPr>
              <a:t>希望可以提供一個讓人能隨手紀錄飲食的APP，只需拿起手機就可以記錄下自己的飲食，這樣就可以在紀錄的過程中，順便注意到自己平時攝取到的營養素，讓自己能習慣去關注自己攝取到的營養素，在這個過程中能養成新的習慣，不要一直過分的攝取特定的營養素，讓自己的飲食能夠越來越均衡。</a:t>
            </a:r>
            <a:endParaRPr sz="1600">
              <a:solidFill>
                <a:schemeClr val="dk1"/>
              </a:solidFill>
              <a:latin typeface="BiauKai"/>
              <a:ea typeface="BiauKai"/>
              <a:cs typeface="BiauKai"/>
              <a:sym typeface="BiauKa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4549791" y="1152448"/>
            <a:ext cx="27888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zh-CN" sz="24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前言</a:t>
            </a:r>
            <a:endParaRPr b="1" i="0" sz="24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>
            <a:off x="0" y="1973178"/>
            <a:ext cx="9144000" cy="151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2500" lIns="65025" spcFirstLastPara="1" rIns="65025" wrap="square" tIns="325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:\1\83d4f57063662d5418d99f54b2010dd1.png" id="100" name="Google Shape;10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26156"/>
            <a:ext cx="4549790" cy="284907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/>
          <p:nvPr/>
        </p:nvSpPr>
        <p:spPr>
          <a:xfrm>
            <a:off x="4549791" y="2130373"/>
            <a:ext cx="27888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b="1" lang="zh-CN" sz="24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開發工具</a:t>
            </a:r>
            <a:endParaRPr b="1" sz="24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/>
          <p:nvPr/>
        </p:nvSpPr>
        <p:spPr>
          <a:xfrm>
            <a:off x="5999238" y="3580998"/>
            <a:ext cx="534988" cy="53055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9"/>
          <p:cNvSpPr/>
          <p:nvPr/>
        </p:nvSpPr>
        <p:spPr>
          <a:xfrm>
            <a:off x="2672947" y="1725680"/>
            <a:ext cx="533400" cy="53055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9"/>
          <p:cNvSpPr/>
          <p:nvPr/>
        </p:nvSpPr>
        <p:spPr>
          <a:xfrm>
            <a:off x="2702366" y="3561936"/>
            <a:ext cx="533400" cy="53055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9"/>
          <p:cNvSpPr/>
          <p:nvPr/>
        </p:nvSpPr>
        <p:spPr>
          <a:xfrm>
            <a:off x="5973664" y="1723082"/>
            <a:ext cx="533400" cy="5305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9"/>
          <p:cNvSpPr/>
          <p:nvPr/>
        </p:nvSpPr>
        <p:spPr>
          <a:xfrm>
            <a:off x="2833286" y="1857524"/>
            <a:ext cx="204787" cy="262099"/>
          </a:xfrm>
          <a:custGeom>
            <a:rect b="b" l="l" r="r" t="t"/>
            <a:pathLst>
              <a:path extrusionOk="0" h="86" w="67">
                <a:moveTo>
                  <a:pt x="60" y="77"/>
                </a:moveTo>
                <a:cubicBezTo>
                  <a:pt x="59" y="79"/>
                  <a:pt x="57" y="80"/>
                  <a:pt x="55" y="82"/>
                </a:cubicBezTo>
                <a:cubicBezTo>
                  <a:pt x="50" y="85"/>
                  <a:pt x="44" y="86"/>
                  <a:pt x="38" y="86"/>
                </a:cubicBezTo>
                <a:cubicBezTo>
                  <a:pt x="32" y="85"/>
                  <a:pt x="26" y="83"/>
                  <a:pt x="22" y="79"/>
                </a:cubicBezTo>
                <a:cubicBezTo>
                  <a:pt x="22" y="79"/>
                  <a:pt x="22" y="79"/>
                  <a:pt x="22" y="79"/>
                </a:cubicBezTo>
                <a:cubicBezTo>
                  <a:pt x="22" y="79"/>
                  <a:pt x="22" y="79"/>
                  <a:pt x="22" y="79"/>
                </a:cubicBezTo>
                <a:cubicBezTo>
                  <a:pt x="20" y="77"/>
                  <a:pt x="18" y="75"/>
                  <a:pt x="17" y="73"/>
                </a:cubicBezTo>
                <a:cubicBezTo>
                  <a:pt x="8" y="58"/>
                  <a:pt x="8" y="58"/>
                  <a:pt x="8" y="58"/>
                </a:cubicBezTo>
                <a:cubicBezTo>
                  <a:pt x="8" y="58"/>
                  <a:pt x="8" y="58"/>
                  <a:pt x="8" y="58"/>
                </a:cubicBezTo>
                <a:cubicBezTo>
                  <a:pt x="3" y="49"/>
                  <a:pt x="3" y="49"/>
                  <a:pt x="3" y="49"/>
                </a:cubicBezTo>
                <a:cubicBezTo>
                  <a:pt x="0" y="44"/>
                  <a:pt x="3" y="38"/>
                  <a:pt x="9" y="37"/>
                </a:cubicBezTo>
                <a:cubicBezTo>
                  <a:pt x="12" y="37"/>
                  <a:pt x="15" y="38"/>
                  <a:pt x="17" y="41"/>
                </a:cubicBezTo>
                <a:cubicBezTo>
                  <a:pt x="17" y="41"/>
                  <a:pt x="18" y="41"/>
                  <a:pt x="18" y="41"/>
                </a:cubicBezTo>
                <a:cubicBezTo>
                  <a:pt x="18" y="42"/>
                  <a:pt x="18" y="42"/>
                  <a:pt x="18" y="42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8"/>
                  <a:pt x="25" y="4"/>
                  <a:pt x="30" y="7"/>
                </a:cubicBezTo>
                <a:cubicBezTo>
                  <a:pt x="32" y="0"/>
                  <a:pt x="42" y="0"/>
                  <a:pt x="44" y="7"/>
                </a:cubicBezTo>
                <a:cubicBezTo>
                  <a:pt x="49" y="4"/>
                  <a:pt x="56" y="8"/>
                  <a:pt x="56" y="14"/>
                </a:cubicBezTo>
                <a:cubicBezTo>
                  <a:pt x="56" y="14"/>
                  <a:pt x="56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ubicBezTo>
                  <a:pt x="61" y="12"/>
                  <a:pt x="67" y="15"/>
                  <a:pt x="67" y="21"/>
                </a:cubicBezTo>
                <a:cubicBezTo>
                  <a:pt x="67" y="59"/>
                  <a:pt x="67" y="59"/>
                  <a:pt x="67" y="59"/>
                </a:cubicBezTo>
                <a:cubicBezTo>
                  <a:pt x="67" y="62"/>
                  <a:pt x="66" y="66"/>
                  <a:pt x="65" y="69"/>
                </a:cubicBezTo>
                <a:cubicBezTo>
                  <a:pt x="64" y="72"/>
                  <a:pt x="63" y="75"/>
                  <a:pt x="60" y="77"/>
                </a:cubicBezTo>
                <a:close/>
                <a:moveTo>
                  <a:pt x="52" y="76"/>
                </a:moveTo>
                <a:cubicBezTo>
                  <a:pt x="52" y="76"/>
                  <a:pt x="52" y="76"/>
                  <a:pt x="52" y="76"/>
                </a:cubicBezTo>
                <a:cubicBezTo>
                  <a:pt x="53" y="76"/>
                  <a:pt x="55" y="74"/>
                  <a:pt x="56" y="73"/>
                </a:cubicBezTo>
                <a:cubicBezTo>
                  <a:pt x="58" y="71"/>
                  <a:pt x="59" y="69"/>
                  <a:pt x="60" y="67"/>
                </a:cubicBezTo>
                <a:cubicBezTo>
                  <a:pt x="61" y="64"/>
                  <a:pt x="61" y="62"/>
                  <a:pt x="61" y="59"/>
                </a:cubicBezTo>
                <a:cubicBezTo>
                  <a:pt x="61" y="21"/>
                  <a:pt x="61" y="21"/>
                  <a:pt x="61" y="21"/>
                </a:cubicBezTo>
                <a:cubicBezTo>
                  <a:pt x="61" y="19"/>
                  <a:pt x="58" y="19"/>
                  <a:pt x="58" y="21"/>
                </a:cubicBezTo>
                <a:cubicBezTo>
                  <a:pt x="58" y="39"/>
                  <a:pt x="58" y="39"/>
                  <a:pt x="58" y="39"/>
                </a:cubicBezTo>
                <a:cubicBezTo>
                  <a:pt x="58" y="44"/>
                  <a:pt x="50" y="44"/>
                  <a:pt x="50" y="39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2"/>
                  <a:pt x="47" y="12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39"/>
                  <a:pt x="47" y="39"/>
                  <a:pt x="47" y="39"/>
                </a:cubicBezTo>
                <a:cubicBezTo>
                  <a:pt x="47" y="44"/>
                  <a:pt x="39" y="44"/>
                  <a:pt x="39" y="39"/>
                </a:cubicBezTo>
                <a:cubicBezTo>
                  <a:pt x="39" y="10"/>
                  <a:pt x="39" y="10"/>
                  <a:pt x="39" y="10"/>
                </a:cubicBezTo>
                <a:cubicBezTo>
                  <a:pt x="39" y="7"/>
                  <a:pt x="35" y="7"/>
                  <a:pt x="35" y="10"/>
                </a:cubicBezTo>
                <a:cubicBezTo>
                  <a:pt x="35" y="39"/>
                  <a:pt x="35" y="39"/>
                  <a:pt x="35" y="39"/>
                </a:cubicBezTo>
                <a:cubicBezTo>
                  <a:pt x="35" y="44"/>
                  <a:pt x="28" y="44"/>
                  <a:pt x="28" y="39"/>
                </a:cubicBezTo>
                <a:cubicBezTo>
                  <a:pt x="28" y="14"/>
                  <a:pt x="28" y="14"/>
                  <a:pt x="28" y="14"/>
                </a:cubicBezTo>
                <a:cubicBezTo>
                  <a:pt x="28" y="12"/>
                  <a:pt x="24" y="12"/>
                  <a:pt x="24" y="14"/>
                </a:cubicBezTo>
                <a:cubicBezTo>
                  <a:pt x="24" y="49"/>
                  <a:pt x="24" y="49"/>
                  <a:pt x="24" y="49"/>
                </a:cubicBezTo>
                <a:cubicBezTo>
                  <a:pt x="24" y="53"/>
                  <a:pt x="19" y="55"/>
                  <a:pt x="16" y="51"/>
                </a:cubicBezTo>
                <a:cubicBezTo>
                  <a:pt x="12" y="44"/>
                  <a:pt x="12" y="44"/>
                  <a:pt x="12" y="44"/>
                </a:cubicBezTo>
                <a:cubicBezTo>
                  <a:pt x="11" y="42"/>
                  <a:pt x="7" y="43"/>
                  <a:pt x="8" y="46"/>
                </a:cubicBezTo>
                <a:cubicBezTo>
                  <a:pt x="13" y="55"/>
                  <a:pt x="13" y="55"/>
                  <a:pt x="13" y="55"/>
                </a:cubicBezTo>
                <a:cubicBezTo>
                  <a:pt x="13" y="55"/>
                  <a:pt x="13" y="55"/>
                  <a:pt x="13" y="55"/>
                </a:cubicBezTo>
                <a:cubicBezTo>
                  <a:pt x="22" y="70"/>
                  <a:pt x="22" y="70"/>
                  <a:pt x="22" y="70"/>
                </a:cubicBezTo>
                <a:cubicBezTo>
                  <a:pt x="23" y="72"/>
                  <a:pt x="24" y="73"/>
                  <a:pt x="26" y="74"/>
                </a:cubicBezTo>
                <a:cubicBezTo>
                  <a:pt x="29" y="77"/>
                  <a:pt x="34" y="79"/>
                  <a:pt x="38" y="80"/>
                </a:cubicBezTo>
                <a:cubicBezTo>
                  <a:pt x="43" y="80"/>
                  <a:pt x="48" y="79"/>
                  <a:pt x="52" y="7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9"/>
          <p:cNvSpPr/>
          <p:nvPr/>
        </p:nvSpPr>
        <p:spPr>
          <a:xfrm>
            <a:off x="6122890" y="1878753"/>
            <a:ext cx="233363" cy="219210"/>
          </a:xfrm>
          <a:custGeom>
            <a:rect b="b" l="l" r="r" t="t"/>
            <a:pathLst>
              <a:path extrusionOk="0" h="72" w="77">
                <a:moveTo>
                  <a:pt x="35" y="22"/>
                </a:moveTo>
                <a:cubicBezTo>
                  <a:pt x="38" y="18"/>
                  <a:pt x="38" y="18"/>
                  <a:pt x="38" y="18"/>
                </a:cubicBezTo>
                <a:cubicBezTo>
                  <a:pt x="38" y="40"/>
                  <a:pt x="38" y="40"/>
                  <a:pt x="38" y="40"/>
                </a:cubicBezTo>
                <a:cubicBezTo>
                  <a:pt x="38" y="41"/>
                  <a:pt x="38" y="41"/>
                  <a:pt x="39" y="41"/>
                </a:cubicBezTo>
                <a:cubicBezTo>
                  <a:pt x="40" y="41"/>
                  <a:pt x="41" y="41"/>
                  <a:pt x="41" y="40"/>
                </a:cubicBezTo>
                <a:cubicBezTo>
                  <a:pt x="41" y="13"/>
                  <a:pt x="41" y="13"/>
                  <a:pt x="41" y="13"/>
                </a:cubicBezTo>
                <a:cubicBezTo>
                  <a:pt x="41" y="12"/>
                  <a:pt x="40" y="11"/>
                  <a:pt x="39" y="11"/>
                </a:cubicBezTo>
                <a:cubicBezTo>
                  <a:pt x="39" y="11"/>
                  <a:pt x="38" y="12"/>
                  <a:pt x="38" y="12"/>
                </a:cubicBezTo>
                <a:cubicBezTo>
                  <a:pt x="32" y="19"/>
                  <a:pt x="32" y="19"/>
                  <a:pt x="32" y="19"/>
                </a:cubicBezTo>
                <a:cubicBezTo>
                  <a:pt x="32" y="20"/>
                  <a:pt x="32" y="21"/>
                  <a:pt x="32" y="22"/>
                </a:cubicBezTo>
                <a:cubicBezTo>
                  <a:pt x="33" y="23"/>
                  <a:pt x="34" y="22"/>
                  <a:pt x="35" y="22"/>
                </a:cubicBezTo>
                <a:close/>
                <a:moveTo>
                  <a:pt x="74" y="9"/>
                </a:moveTo>
                <a:cubicBezTo>
                  <a:pt x="74" y="9"/>
                  <a:pt x="74" y="9"/>
                  <a:pt x="74" y="9"/>
                </a:cubicBezTo>
                <a:cubicBezTo>
                  <a:pt x="66" y="9"/>
                  <a:pt x="66" y="9"/>
                  <a:pt x="66" y="9"/>
                </a:cubicBezTo>
                <a:cubicBezTo>
                  <a:pt x="66" y="3"/>
                  <a:pt x="66" y="3"/>
                  <a:pt x="66" y="3"/>
                </a:cubicBezTo>
                <a:cubicBezTo>
                  <a:pt x="66" y="1"/>
                  <a:pt x="65" y="0"/>
                  <a:pt x="63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2" y="0"/>
                  <a:pt x="11" y="1"/>
                  <a:pt x="11" y="3"/>
                </a:cubicBezTo>
                <a:cubicBezTo>
                  <a:pt x="11" y="9"/>
                  <a:pt x="11" y="9"/>
                  <a:pt x="11" y="9"/>
                </a:cubicBezTo>
                <a:cubicBezTo>
                  <a:pt x="3" y="9"/>
                  <a:pt x="3" y="9"/>
                  <a:pt x="3" y="9"/>
                </a:cubicBezTo>
                <a:cubicBezTo>
                  <a:pt x="1" y="9"/>
                  <a:pt x="0" y="11"/>
                  <a:pt x="0" y="1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33"/>
                  <a:pt x="2" y="38"/>
                  <a:pt x="5" y="41"/>
                </a:cubicBezTo>
                <a:cubicBezTo>
                  <a:pt x="5" y="41"/>
                  <a:pt x="5" y="41"/>
                  <a:pt x="5" y="41"/>
                </a:cubicBezTo>
                <a:cubicBezTo>
                  <a:pt x="8" y="44"/>
                  <a:pt x="11" y="46"/>
                  <a:pt x="15" y="46"/>
                </a:cubicBezTo>
                <a:cubicBezTo>
                  <a:pt x="20" y="53"/>
                  <a:pt x="27" y="58"/>
                  <a:pt x="36" y="59"/>
                </a:cubicBezTo>
                <a:cubicBezTo>
                  <a:pt x="36" y="66"/>
                  <a:pt x="36" y="66"/>
                  <a:pt x="36" y="66"/>
                </a:cubicBezTo>
                <a:cubicBezTo>
                  <a:pt x="23" y="66"/>
                  <a:pt x="23" y="66"/>
                  <a:pt x="23" y="66"/>
                </a:cubicBezTo>
                <a:cubicBezTo>
                  <a:pt x="21" y="66"/>
                  <a:pt x="20" y="67"/>
                  <a:pt x="20" y="69"/>
                </a:cubicBezTo>
                <a:cubicBezTo>
                  <a:pt x="20" y="71"/>
                  <a:pt x="21" y="72"/>
                  <a:pt x="23" y="72"/>
                </a:cubicBezTo>
                <a:cubicBezTo>
                  <a:pt x="54" y="72"/>
                  <a:pt x="54" y="72"/>
                  <a:pt x="54" y="72"/>
                </a:cubicBezTo>
                <a:cubicBezTo>
                  <a:pt x="56" y="72"/>
                  <a:pt x="57" y="71"/>
                  <a:pt x="57" y="69"/>
                </a:cubicBezTo>
                <a:cubicBezTo>
                  <a:pt x="57" y="67"/>
                  <a:pt x="56" y="66"/>
                  <a:pt x="54" y="66"/>
                </a:cubicBezTo>
                <a:cubicBezTo>
                  <a:pt x="41" y="66"/>
                  <a:pt x="41" y="66"/>
                  <a:pt x="41" y="66"/>
                </a:cubicBezTo>
                <a:cubicBezTo>
                  <a:pt x="41" y="59"/>
                  <a:pt x="41" y="59"/>
                  <a:pt x="41" y="59"/>
                </a:cubicBezTo>
                <a:cubicBezTo>
                  <a:pt x="50" y="58"/>
                  <a:pt x="57" y="53"/>
                  <a:pt x="62" y="46"/>
                </a:cubicBezTo>
                <a:cubicBezTo>
                  <a:pt x="66" y="46"/>
                  <a:pt x="69" y="44"/>
                  <a:pt x="72" y="41"/>
                </a:cubicBezTo>
                <a:cubicBezTo>
                  <a:pt x="72" y="41"/>
                  <a:pt x="72" y="41"/>
                  <a:pt x="72" y="41"/>
                </a:cubicBezTo>
                <a:cubicBezTo>
                  <a:pt x="75" y="38"/>
                  <a:pt x="77" y="33"/>
                  <a:pt x="77" y="29"/>
                </a:cubicBezTo>
                <a:cubicBezTo>
                  <a:pt x="77" y="12"/>
                  <a:pt x="77" y="12"/>
                  <a:pt x="77" y="12"/>
                </a:cubicBezTo>
                <a:cubicBezTo>
                  <a:pt x="77" y="11"/>
                  <a:pt x="76" y="9"/>
                  <a:pt x="74" y="9"/>
                </a:cubicBezTo>
                <a:close/>
                <a:moveTo>
                  <a:pt x="9" y="37"/>
                </a:move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9" y="37"/>
                  <a:pt x="9" y="37"/>
                </a:cubicBezTo>
                <a:cubicBezTo>
                  <a:pt x="7" y="35"/>
                  <a:pt x="6" y="32"/>
                  <a:pt x="6" y="29"/>
                </a:cubicBezTo>
                <a:cubicBezTo>
                  <a:pt x="6" y="15"/>
                  <a:pt x="6" y="15"/>
                  <a:pt x="6" y="15"/>
                </a:cubicBezTo>
                <a:cubicBezTo>
                  <a:pt x="11" y="15"/>
                  <a:pt x="11" y="15"/>
                  <a:pt x="11" y="15"/>
                </a:cubicBezTo>
                <a:cubicBezTo>
                  <a:pt x="11" y="32"/>
                  <a:pt x="11" y="32"/>
                  <a:pt x="11" y="32"/>
                </a:cubicBezTo>
                <a:cubicBezTo>
                  <a:pt x="11" y="34"/>
                  <a:pt x="11" y="36"/>
                  <a:pt x="12" y="39"/>
                </a:cubicBezTo>
                <a:cubicBezTo>
                  <a:pt x="11" y="38"/>
                  <a:pt x="10" y="38"/>
                  <a:pt x="9" y="37"/>
                </a:cubicBezTo>
                <a:close/>
                <a:moveTo>
                  <a:pt x="60" y="31"/>
                </a:moveTo>
                <a:cubicBezTo>
                  <a:pt x="60" y="31"/>
                  <a:pt x="60" y="31"/>
                  <a:pt x="60" y="31"/>
                </a:cubicBezTo>
                <a:cubicBezTo>
                  <a:pt x="60" y="32"/>
                  <a:pt x="60" y="32"/>
                  <a:pt x="60" y="32"/>
                </a:cubicBezTo>
                <a:cubicBezTo>
                  <a:pt x="60" y="35"/>
                  <a:pt x="59" y="38"/>
                  <a:pt x="58" y="41"/>
                </a:cubicBezTo>
                <a:cubicBezTo>
                  <a:pt x="58" y="41"/>
                  <a:pt x="58" y="41"/>
                  <a:pt x="58" y="41"/>
                </a:cubicBezTo>
                <a:cubicBezTo>
                  <a:pt x="54" y="48"/>
                  <a:pt x="47" y="53"/>
                  <a:pt x="38" y="53"/>
                </a:cubicBezTo>
                <a:cubicBezTo>
                  <a:pt x="30" y="53"/>
                  <a:pt x="23" y="48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8" y="38"/>
                  <a:pt x="17" y="35"/>
                  <a:pt x="17" y="31"/>
                </a:cubicBezTo>
                <a:cubicBezTo>
                  <a:pt x="17" y="6"/>
                  <a:pt x="17" y="6"/>
                  <a:pt x="17" y="6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31"/>
                  <a:pt x="60" y="31"/>
                  <a:pt x="60" y="31"/>
                </a:cubicBezTo>
                <a:close/>
                <a:moveTo>
                  <a:pt x="71" y="29"/>
                </a:moveTo>
                <a:cubicBezTo>
                  <a:pt x="71" y="29"/>
                  <a:pt x="71" y="29"/>
                  <a:pt x="71" y="29"/>
                </a:cubicBezTo>
                <a:cubicBezTo>
                  <a:pt x="71" y="32"/>
                  <a:pt x="70" y="35"/>
                  <a:pt x="68" y="37"/>
                </a:cubicBezTo>
                <a:cubicBezTo>
                  <a:pt x="68" y="37"/>
                  <a:pt x="68" y="37"/>
                  <a:pt x="68" y="37"/>
                </a:cubicBezTo>
                <a:cubicBezTo>
                  <a:pt x="67" y="38"/>
                  <a:pt x="66" y="38"/>
                  <a:pt x="65" y="39"/>
                </a:cubicBezTo>
                <a:cubicBezTo>
                  <a:pt x="66" y="36"/>
                  <a:pt x="66" y="34"/>
                  <a:pt x="66" y="32"/>
                </a:cubicBezTo>
                <a:cubicBezTo>
                  <a:pt x="66" y="31"/>
                  <a:pt x="66" y="31"/>
                  <a:pt x="66" y="31"/>
                </a:cubicBezTo>
                <a:cubicBezTo>
                  <a:pt x="66" y="31"/>
                  <a:pt x="66" y="31"/>
                  <a:pt x="66" y="31"/>
                </a:cubicBezTo>
                <a:cubicBezTo>
                  <a:pt x="66" y="15"/>
                  <a:pt x="66" y="15"/>
                  <a:pt x="66" y="15"/>
                </a:cubicBezTo>
                <a:cubicBezTo>
                  <a:pt x="71" y="15"/>
                  <a:pt x="71" y="15"/>
                  <a:pt x="71" y="15"/>
                </a:cubicBezTo>
                <a:cubicBezTo>
                  <a:pt x="71" y="29"/>
                  <a:pt x="71" y="29"/>
                  <a:pt x="71" y="2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9"/>
          <p:cNvSpPr/>
          <p:nvPr/>
        </p:nvSpPr>
        <p:spPr>
          <a:xfrm>
            <a:off x="6150051" y="3727138"/>
            <a:ext cx="233362" cy="238272"/>
          </a:xfrm>
          <a:custGeom>
            <a:rect b="b" l="l" r="r" t="t"/>
            <a:pathLst>
              <a:path extrusionOk="0" h="78" w="77">
                <a:moveTo>
                  <a:pt x="39" y="0"/>
                </a:moveTo>
                <a:cubicBezTo>
                  <a:pt x="49" y="0"/>
                  <a:pt x="59" y="5"/>
                  <a:pt x="66" y="12"/>
                </a:cubicBezTo>
                <a:cubicBezTo>
                  <a:pt x="73" y="19"/>
                  <a:pt x="77" y="28"/>
                  <a:pt x="77" y="39"/>
                </a:cubicBezTo>
                <a:cubicBezTo>
                  <a:pt x="77" y="50"/>
                  <a:pt x="73" y="59"/>
                  <a:pt x="66" y="66"/>
                </a:cubicBezTo>
                <a:cubicBezTo>
                  <a:pt x="59" y="73"/>
                  <a:pt x="49" y="78"/>
                  <a:pt x="39" y="78"/>
                </a:cubicBezTo>
                <a:cubicBezTo>
                  <a:pt x="28" y="78"/>
                  <a:pt x="18" y="73"/>
                  <a:pt x="11" y="66"/>
                </a:cubicBezTo>
                <a:cubicBezTo>
                  <a:pt x="4" y="59"/>
                  <a:pt x="0" y="50"/>
                  <a:pt x="0" y="39"/>
                </a:cubicBezTo>
                <a:cubicBezTo>
                  <a:pt x="0" y="28"/>
                  <a:pt x="4" y="19"/>
                  <a:pt x="11" y="12"/>
                </a:cubicBezTo>
                <a:cubicBezTo>
                  <a:pt x="18" y="5"/>
                  <a:pt x="28" y="0"/>
                  <a:pt x="39" y="0"/>
                </a:cubicBezTo>
                <a:close/>
                <a:moveTo>
                  <a:pt x="37" y="72"/>
                </a:moveTo>
                <a:cubicBezTo>
                  <a:pt x="37" y="72"/>
                  <a:pt x="37" y="72"/>
                  <a:pt x="37" y="72"/>
                </a:cubicBezTo>
                <a:cubicBezTo>
                  <a:pt x="37" y="59"/>
                  <a:pt x="37" y="59"/>
                  <a:pt x="37" y="59"/>
                </a:cubicBezTo>
                <a:cubicBezTo>
                  <a:pt x="33" y="59"/>
                  <a:pt x="30" y="60"/>
                  <a:pt x="27" y="61"/>
                </a:cubicBezTo>
                <a:cubicBezTo>
                  <a:pt x="26" y="61"/>
                  <a:pt x="26" y="62"/>
                  <a:pt x="25" y="62"/>
                </a:cubicBezTo>
                <a:cubicBezTo>
                  <a:pt x="26" y="62"/>
                  <a:pt x="26" y="63"/>
                  <a:pt x="26" y="63"/>
                </a:cubicBezTo>
                <a:cubicBezTo>
                  <a:pt x="28" y="67"/>
                  <a:pt x="30" y="70"/>
                  <a:pt x="33" y="71"/>
                </a:cubicBezTo>
                <a:cubicBezTo>
                  <a:pt x="34" y="71"/>
                  <a:pt x="35" y="72"/>
                  <a:pt x="37" y="72"/>
                </a:cubicBezTo>
                <a:close/>
                <a:moveTo>
                  <a:pt x="62" y="16"/>
                </a:moveTo>
                <a:cubicBezTo>
                  <a:pt x="62" y="16"/>
                  <a:pt x="62" y="16"/>
                  <a:pt x="62" y="16"/>
                </a:cubicBezTo>
                <a:cubicBezTo>
                  <a:pt x="61" y="16"/>
                  <a:pt x="61" y="15"/>
                  <a:pt x="61" y="15"/>
                </a:cubicBezTo>
                <a:cubicBezTo>
                  <a:pt x="59" y="16"/>
                  <a:pt x="58" y="17"/>
                  <a:pt x="56" y="18"/>
                </a:cubicBezTo>
                <a:cubicBezTo>
                  <a:pt x="58" y="23"/>
                  <a:pt x="60" y="30"/>
                  <a:pt x="60" y="37"/>
                </a:cubicBezTo>
                <a:cubicBezTo>
                  <a:pt x="71" y="37"/>
                  <a:pt x="71" y="37"/>
                  <a:pt x="71" y="37"/>
                </a:cubicBezTo>
                <a:cubicBezTo>
                  <a:pt x="71" y="29"/>
                  <a:pt x="67" y="21"/>
                  <a:pt x="62" y="16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6" y="11"/>
                  <a:pt x="54" y="10"/>
                  <a:pt x="51" y="9"/>
                </a:cubicBezTo>
                <a:cubicBezTo>
                  <a:pt x="52" y="10"/>
                  <a:pt x="53" y="11"/>
                  <a:pt x="54" y="13"/>
                </a:cubicBezTo>
                <a:cubicBezTo>
                  <a:pt x="54" y="13"/>
                  <a:pt x="55" y="14"/>
                  <a:pt x="55" y="15"/>
                </a:cubicBezTo>
                <a:cubicBezTo>
                  <a:pt x="56" y="14"/>
                  <a:pt x="57" y="13"/>
                  <a:pt x="58" y="13"/>
                </a:cubicBezTo>
                <a:close/>
                <a:moveTo>
                  <a:pt x="44" y="7"/>
                </a:moveTo>
                <a:cubicBezTo>
                  <a:pt x="44" y="7"/>
                  <a:pt x="44" y="7"/>
                  <a:pt x="44" y="7"/>
                </a:cubicBezTo>
                <a:cubicBezTo>
                  <a:pt x="43" y="6"/>
                  <a:pt x="42" y="6"/>
                  <a:pt x="40" y="6"/>
                </a:cubicBezTo>
                <a:cubicBezTo>
                  <a:pt x="40" y="19"/>
                  <a:pt x="40" y="19"/>
                  <a:pt x="40" y="19"/>
                </a:cubicBezTo>
                <a:cubicBezTo>
                  <a:pt x="44" y="19"/>
                  <a:pt x="47" y="18"/>
                  <a:pt x="50" y="17"/>
                </a:cubicBezTo>
                <a:cubicBezTo>
                  <a:pt x="51" y="17"/>
                  <a:pt x="51" y="16"/>
                  <a:pt x="52" y="16"/>
                </a:cubicBezTo>
                <a:cubicBezTo>
                  <a:pt x="51" y="16"/>
                  <a:pt x="51" y="15"/>
                  <a:pt x="51" y="14"/>
                </a:cubicBezTo>
                <a:cubicBezTo>
                  <a:pt x="49" y="11"/>
                  <a:pt x="47" y="8"/>
                  <a:pt x="44" y="7"/>
                </a:cubicBezTo>
                <a:close/>
                <a:moveTo>
                  <a:pt x="37" y="6"/>
                </a:moveTo>
                <a:cubicBezTo>
                  <a:pt x="37" y="6"/>
                  <a:pt x="37" y="6"/>
                  <a:pt x="37" y="6"/>
                </a:cubicBezTo>
                <a:cubicBezTo>
                  <a:pt x="35" y="6"/>
                  <a:pt x="34" y="6"/>
                  <a:pt x="33" y="7"/>
                </a:cubicBezTo>
                <a:cubicBezTo>
                  <a:pt x="30" y="8"/>
                  <a:pt x="28" y="11"/>
                  <a:pt x="26" y="14"/>
                </a:cubicBezTo>
                <a:cubicBezTo>
                  <a:pt x="26" y="15"/>
                  <a:pt x="26" y="16"/>
                  <a:pt x="25" y="16"/>
                </a:cubicBezTo>
                <a:cubicBezTo>
                  <a:pt x="26" y="16"/>
                  <a:pt x="26" y="17"/>
                  <a:pt x="27" y="17"/>
                </a:cubicBezTo>
                <a:cubicBezTo>
                  <a:pt x="30" y="18"/>
                  <a:pt x="33" y="19"/>
                  <a:pt x="37" y="19"/>
                </a:cubicBezTo>
                <a:cubicBezTo>
                  <a:pt x="37" y="6"/>
                  <a:pt x="37" y="6"/>
                  <a:pt x="37" y="6"/>
                </a:cubicBezTo>
                <a:close/>
                <a:moveTo>
                  <a:pt x="26" y="9"/>
                </a:moveTo>
                <a:cubicBezTo>
                  <a:pt x="26" y="9"/>
                  <a:pt x="26" y="9"/>
                  <a:pt x="26" y="9"/>
                </a:cubicBezTo>
                <a:cubicBezTo>
                  <a:pt x="23" y="10"/>
                  <a:pt x="21" y="11"/>
                  <a:pt x="19" y="13"/>
                </a:cubicBezTo>
                <a:cubicBezTo>
                  <a:pt x="20" y="13"/>
                  <a:pt x="21" y="14"/>
                  <a:pt x="22" y="15"/>
                </a:cubicBezTo>
                <a:cubicBezTo>
                  <a:pt x="22" y="14"/>
                  <a:pt x="23" y="13"/>
                  <a:pt x="23" y="13"/>
                </a:cubicBezTo>
                <a:cubicBezTo>
                  <a:pt x="24" y="11"/>
                  <a:pt x="25" y="10"/>
                  <a:pt x="26" y="9"/>
                </a:cubicBezTo>
                <a:close/>
                <a:moveTo>
                  <a:pt x="16" y="15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6"/>
                  <a:pt x="15" y="16"/>
                </a:cubicBezTo>
                <a:cubicBezTo>
                  <a:pt x="10" y="21"/>
                  <a:pt x="6" y="29"/>
                  <a:pt x="6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0"/>
                  <a:pt x="19" y="23"/>
                  <a:pt x="21" y="18"/>
                </a:cubicBezTo>
                <a:cubicBezTo>
                  <a:pt x="19" y="17"/>
                  <a:pt x="18" y="16"/>
                  <a:pt x="16" y="15"/>
                </a:cubicBezTo>
                <a:close/>
                <a:moveTo>
                  <a:pt x="6" y="41"/>
                </a:moveTo>
                <a:cubicBezTo>
                  <a:pt x="6" y="41"/>
                  <a:pt x="6" y="41"/>
                  <a:pt x="6" y="41"/>
                </a:cubicBezTo>
                <a:cubicBezTo>
                  <a:pt x="6" y="49"/>
                  <a:pt x="10" y="57"/>
                  <a:pt x="15" y="62"/>
                </a:cubicBezTo>
                <a:cubicBezTo>
                  <a:pt x="16" y="63"/>
                  <a:pt x="16" y="63"/>
                  <a:pt x="16" y="63"/>
                </a:cubicBezTo>
                <a:cubicBezTo>
                  <a:pt x="18" y="62"/>
                  <a:pt x="19" y="61"/>
                  <a:pt x="21" y="60"/>
                </a:cubicBezTo>
                <a:cubicBezTo>
                  <a:pt x="19" y="54"/>
                  <a:pt x="17" y="48"/>
                  <a:pt x="17" y="41"/>
                </a:cubicBezTo>
                <a:cubicBezTo>
                  <a:pt x="6" y="41"/>
                  <a:pt x="6" y="41"/>
                  <a:pt x="6" y="41"/>
                </a:cubicBezTo>
                <a:close/>
                <a:moveTo>
                  <a:pt x="19" y="65"/>
                </a:moveTo>
                <a:cubicBezTo>
                  <a:pt x="19" y="65"/>
                  <a:pt x="19" y="65"/>
                  <a:pt x="19" y="65"/>
                </a:cubicBezTo>
                <a:cubicBezTo>
                  <a:pt x="21" y="67"/>
                  <a:pt x="23" y="68"/>
                  <a:pt x="26" y="69"/>
                </a:cubicBezTo>
                <a:cubicBezTo>
                  <a:pt x="25" y="68"/>
                  <a:pt x="24" y="67"/>
                  <a:pt x="23" y="65"/>
                </a:cubicBezTo>
                <a:cubicBezTo>
                  <a:pt x="23" y="65"/>
                  <a:pt x="22" y="64"/>
                  <a:pt x="22" y="63"/>
                </a:cubicBezTo>
                <a:cubicBezTo>
                  <a:pt x="21" y="64"/>
                  <a:pt x="20" y="65"/>
                  <a:pt x="19" y="65"/>
                </a:cubicBezTo>
                <a:close/>
                <a:moveTo>
                  <a:pt x="40" y="72"/>
                </a:moveTo>
                <a:cubicBezTo>
                  <a:pt x="40" y="72"/>
                  <a:pt x="40" y="72"/>
                  <a:pt x="40" y="72"/>
                </a:cubicBezTo>
                <a:cubicBezTo>
                  <a:pt x="42" y="72"/>
                  <a:pt x="43" y="71"/>
                  <a:pt x="44" y="71"/>
                </a:cubicBezTo>
                <a:cubicBezTo>
                  <a:pt x="47" y="70"/>
                  <a:pt x="49" y="67"/>
                  <a:pt x="51" y="63"/>
                </a:cubicBezTo>
                <a:cubicBezTo>
                  <a:pt x="51" y="63"/>
                  <a:pt x="51" y="62"/>
                  <a:pt x="52" y="62"/>
                </a:cubicBezTo>
                <a:cubicBezTo>
                  <a:pt x="51" y="62"/>
                  <a:pt x="51" y="61"/>
                  <a:pt x="50" y="61"/>
                </a:cubicBezTo>
                <a:cubicBezTo>
                  <a:pt x="47" y="60"/>
                  <a:pt x="44" y="59"/>
                  <a:pt x="40" y="59"/>
                </a:cubicBezTo>
                <a:cubicBezTo>
                  <a:pt x="40" y="72"/>
                  <a:pt x="40" y="72"/>
                  <a:pt x="40" y="72"/>
                </a:cubicBezTo>
                <a:close/>
                <a:moveTo>
                  <a:pt x="51" y="69"/>
                </a:moveTo>
                <a:cubicBezTo>
                  <a:pt x="51" y="69"/>
                  <a:pt x="51" y="69"/>
                  <a:pt x="51" y="69"/>
                </a:cubicBezTo>
                <a:cubicBezTo>
                  <a:pt x="54" y="68"/>
                  <a:pt x="56" y="67"/>
                  <a:pt x="58" y="65"/>
                </a:cubicBezTo>
                <a:cubicBezTo>
                  <a:pt x="57" y="65"/>
                  <a:pt x="56" y="64"/>
                  <a:pt x="55" y="63"/>
                </a:cubicBezTo>
                <a:cubicBezTo>
                  <a:pt x="55" y="64"/>
                  <a:pt x="54" y="65"/>
                  <a:pt x="54" y="65"/>
                </a:cubicBezTo>
                <a:cubicBezTo>
                  <a:pt x="53" y="67"/>
                  <a:pt x="52" y="68"/>
                  <a:pt x="51" y="69"/>
                </a:cubicBezTo>
                <a:close/>
                <a:moveTo>
                  <a:pt x="61" y="63"/>
                </a:moveTo>
                <a:cubicBezTo>
                  <a:pt x="61" y="63"/>
                  <a:pt x="61" y="63"/>
                  <a:pt x="61" y="63"/>
                </a:cubicBezTo>
                <a:cubicBezTo>
                  <a:pt x="62" y="62"/>
                  <a:pt x="62" y="62"/>
                  <a:pt x="62" y="62"/>
                </a:cubicBezTo>
                <a:cubicBezTo>
                  <a:pt x="67" y="57"/>
                  <a:pt x="71" y="49"/>
                  <a:pt x="71" y="41"/>
                </a:cubicBezTo>
                <a:cubicBezTo>
                  <a:pt x="60" y="41"/>
                  <a:pt x="60" y="41"/>
                  <a:pt x="60" y="41"/>
                </a:cubicBezTo>
                <a:cubicBezTo>
                  <a:pt x="60" y="48"/>
                  <a:pt x="58" y="54"/>
                  <a:pt x="56" y="60"/>
                </a:cubicBezTo>
                <a:cubicBezTo>
                  <a:pt x="58" y="61"/>
                  <a:pt x="59" y="62"/>
                  <a:pt x="61" y="63"/>
                </a:cubicBezTo>
                <a:close/>
                <a:moveTo>
                  <a:pt x="53" y="19"/>
                </a:moveTo>
                <a:cubicBezTo>
                  <a:pt x="53" y="19"/>
                  <a:pt x="53" y="19"/>
                  <a:pt x="53" y="19"/>
                </a:cubicBezTo>
                <a:cubicBezTo>
                  <a:pt x="53" y="20"/>
                  <a:pt x="52" y="20"/>
                  <a:pt x="52" y="20"/>
                </a:cubicBezTo>
                <a:cubicBezTo>
                  <a:pt x="48" y="21"/>
                  <a:pt x="44" y="22"/>
                  <a:pt x="40" y="22"/>
                </a:cubicBezTo>
                <a:cubicBezTo>
                  <a:pt x="40" y="37"/>
                  <a:pt x="40" y="37"/>
                  <a:pt x="40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56" y="31"/>
                  <a:pt x="55" y="24"/>
                  <a:pt x="53" y="19"/>
                </a:cubicBezTo>
                <a:close/>
                <a:moveTo>
                  <a:pt x="37" y="22"/>
                </a:moveTo>
                <a:cubicBezTo>
                  <a:pt x="37" y="22"/>
                  <a:pt x="37" y="22"/>
                  <a:pt x="37" y="22"/>
                </a:cubicBezTo>
                <a:cubicBezTo>
                  <a:pt x="33" y="22"/>
                  <a:pt x="29" y="21"/>
                  <a:pt x="25" y="20"/>
                </a:cubicBezTo>
                <a:cubicBezTo>
                  <a:pt x="25" y="20"/>
                  <a:pt x="24" y="20"/>
                  <a:pt x="24" y="19"/>
                </a:cubicBezTo>
                <a:cubicBezTo>
                  <a:pt x="22" y="24"/>
                  <a:pt x="21" y="31"/>
                  <a:pt x="21" y="37"/>
                </a:cubicBezTo>
                <a:cubicBezTo>
                  <a:pt x="37" y="37"/>
                  <a:pt x="37" y="37"/>
                  <a:pt x="37" y="37"/>
                </a:cubicBezTo>
                <a:cubicBezTo>
                  <a:pt x="37" y="22"/>
                  <a:pt x="37" y="22"/>
                  <a:pt x="37" y="22"/>
                </a:cubicBezTo>
                <a:close/>
                <a:moveTo>
                  <a:pt x="37" y="56"/>
                </a:moveTo>
                <a:cubicBezTo>
                  <a:pt x="37" y="56"/>
                  <a:pt x="37" y="56"/>
                  <a:pt x="37" y="56"/>
                </a:cubicBezTo>
                <a:cubicBezTo>
                  <a:pt x="37" y="41"/>
                  <a:pt x="37" y="41"/>
                  <a:pt x="37" y="41"/>
                </a:cubicBezTo>
                <a:cubicBezTo>
                  <a:pt x="21" y="41"/>
                  <a:pt x="21" y="41"/>
                  <a:pt x="21" y="41"/>
                </a:cubicBezTo>
                <a:cubicBezTo>
                  <a:pt x="21" y="47"/>
                  <a:pt x="22" y="53"/>
                  <a:pt x="24" y="58"/>
                </a:cubicBezTo>
                <a:cubicBezTo>
                  <a:pt x="24" y="58"/>
                  <a:pt x="25" y="58"/>
                  <a:pt x="25" y="58"/>
                </a:cubicBezTo>
                <a:cubicBezTo>
                  <a:pt x="29" y="57"/>
                  <a:pt x="33" y="56"/>
                  <a:pt x="37" y="56"/>
                </a:cubicBezTo>
                <a:close/>
                <a:moveTo>
                  <a:pt x="40" y="56"/>
                </a:moveTo>
                <a:cubicBezTo>
                  <a:pt x="40" y="56"/>
                  <a:pt x="40" y="56"/>
                  <a:pt x="40" y="56"/>
                </a:cubicBezTo>
                <a:cubicBezTo>
                  <a:pt x="44" y="56"/>
                  <a:pt x="48" y="57"/>
                  <a:pt x="52" y="58"/>
                </a:cubicBezTo>
                <a:cubicBezTo>
                  <a:pt x="52" y="58"/>
                  <a:pt x="53" y="58"/>
                  <a:pt x="53" y="58"/>
                </a:cubicBezTo>
                <a:cubicBezTo>
                  <a:pt x="55" y="53"/>
                  <a:pt x="56" y="47"/>
                  <a:pt x="56" y="41"/>
                </a:cubicBezTo>
                <a:cubicBezTo>
                  <a:pt x="40" y="41"/>
                  <a:pt x="40" y="41"/>
                  <a:pt x="40" y="41"/>
                </a:cubicBezTo>
                <a:cubicBezTo>
                  <a:pt x="40" y="56"/>
                  <a:pt x="40" y="56"/>
                  <a:pt x="40" y="5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9"/>
          <p:cNvSpPr/>
          <p:nvPr/>
        </p:nvSpPr>
        <p:spPr>
          <a:xfrm>
            <a:off x="2851591" y="3708076"/>
            <a:ext cx="233362" cy="238272"/>
          </a:xfrm>
          <a:custGeom>
            <a:rect b="b" l="l" r="r" t="t"/>
            <a:pathLst>
              <a:path extrusionOk="0" h="78" w="77">
                <a:moveTo>
                  <a:pt x="39" y="20"/>
                </a:moveTo>
                <a:cubicBezTo>
                  <a:pt x="49" y="20"/>
                  <a:pt x="57" y="29"/>
                  <a:pt x="57" y="39"/>
                </a:cubicBezTo>
                <a:cubicBezTo>
                  <a:pt x="57" y="49"/>
                  <a:pt x="49" y="57"/>
                  <a:pt x="39" y="57"/>
                </a:cubicBezTo>
                <a:cubicBezTo>
                  <a:pt x="28" y="57"/>
                  <a:pt x="20" y="49"/>
                  <a:pt x="20" y="39"/>
                </a:cubicBezTo>
                <a:cubicBezTo>
                  <a:pt x="20" y="29"/>
                  <a:pt x="28" y="20"/>
                  <a:pt x="39" y="20"/>
                </a:cubicBezTo>
                <a:close/>
                <a:moveTo>
                  <a:pt x="48" y="8"/>
                </a:moveTo>
                <a:cubicBezTo>
                  <a:pt x="48" y="8"/>
                  <a:pt x="48" y="8"/>
                  <a:pt x="48" y="8"/>
                </a:cubicBezTo>
                <a:cubicBezTo>
                  <a:pt x="49" y="9"/>
                  <a:pt x="50" y="9"/>
                  <a:pt x="51" y="9"/>
                </a:cubicBezTo>
                <a:cubicBezTo>
                  <a:pt x="52" y="10"/>
                  <a:pt x="52" y="10"/>
                  <a:pt x="53" y="10"/>
                </a:cubicBezTo>
                <a:cubicBezTo>
                  <a:pt x="57" y="7"/>
                  <a:pt x="57" y="7"/>
                  <a:pt x="57" y="7"/>
                </a:cubicBezTo>
                <a:cubicBezTo>
                  <a:pt x="58" y="5"/>
                  <a:pt x="60" y="5"/>
                  <a:pt x="61" y="7"/>
                </a:cubicBezTo>
                <a:cubicBezTo>
                  <a:pt x="61" y="7"/>
                  <a:pt x="61" y="7"/>
                  <a:pt x="61" y="7"/>
                </a:cubicBezTo>
                <a:cubicBezTo>
                  <a:pt x="61" y="7"/>
                  <a:pt x="61" y="7"/>
                  <a:pt x="61" y="7"/>
                </a:cubicBezTo>
                <a:cubicBezTo>
                  <a:pt x="71" y="16"/>
                  <a:pt x="71" y="16"/>
                  <a:pt x="71" y="16"/>
                </a:cubicBezTo>
                <a:cubicBezTo>
                  <a:pt x="72" y="17"/>
                  <a:pt x="72" y="19"/>
                  <a:pt x="71" y="20"/>
                </a:cubicBezTo>
                <a:cubicBezTo>
                  <a:pt x="67" y="24"/>
                  <a:pt x="67" y="24"/>
                  <a:pt x="67" y="24"/>
                </a:cubicBezTo>
                <a:cubicBezTo>
                  <a:pt x="67" y="25"/>
                  <a:pt x="68" y="26"/>
                  <a:pt x="68" y="26"/>
                </a:cubicBezTo>
                <a:cubicBezTo>
                  <a:pt x="68" y="27"/>
                  <a:pt x="69" y="28"/>
                  <a:pt x="69" y="29"/>
                </a:cubicBezTo>
                <a:cubicBezTo>
                  <a:pt x="74" y="29"/>
                  <a:pt x="74" y="29"/>
                  <a:pt x="74" y="29"/>
                </a:cubicBezTo>
                <a:cubicBezTo>
                  <a:pt x="76" y="29"/>
                  <a:pt x="77" y="30"/>
                  <a:pt x="77" y="32"/>
                </a:cubicBezTo>
                <a:cubicBezTo>
                  <a:pt x="77" y="32"/>
                  <a:pt x="77" y="32"/>
                  <a:pt x="77" y="32"/>
                </a:cubicBezTo>
                <a:cubicBezTo>
                  <a:pt x="77" y="45"/>
                  <a:pt x="77" y="45"/>
                  <a:pt x="77" y="45"/>
                </a:cubicBezTo>
                <a:cubicBezTo>
                  <a:pt x="77" y="47"/>
                  <a:pt x="76" y="48"/>
                  <a:pt x="74" y="48"/>
                </a:cubicBezTo>
                <a:cubicBezTo>
                  <a:pt x="74" y="48"/>
                  <a:pt x="74" y="48"/>
                  <a:pt x="74" y="48"/>
                </a:cubicBezTo>
                <a:cubicBezTo>
                  <a:pt x="69" y="48"/>
                  <a:pt x="69" y="48"/>
                  <a:pt x="69" y="48"/>
                </a:cubicBezTo>
                <a:cubicBezTo>
                  <a:pt x="69" y="49"/>
                  <a:pt x="68" y="50"/>
                  <a:pt x="68" y="51"/>
                </a:cubicBezTo>
                <a:cubicBezTo>
                  <a:pt x="68" y="52"/>
                  <a:pt x="67" y="53"/>
                  <a:pt x="67" y="53"/>
                </a:cubicBezTo>
                <a:cubicBezTo>
                  <a:pt x="71" y="57"/>
                  <a:pt x="71" y="57"/>
                  <a:pt x="71" y="57"/>
                </a:cubicBezTo>
                <a:cubicBezTo>
                  <a:pt x="72" y="58"/>
                  <a:pt x="72" y="60"/>
                  <a:pt x="71" y="61"/>
                </a:cubicBezTo>
                <a:cubicBezTo>
                  <a:pt x="71" y="61"/>
                  <a:pt x="71" y="61"/>
                  <a:pt x="71" y="61"/>
                </a:cubicBezTo>
                <a:cubicBezTo>
                  <a:pt x="71" y="61"/>
                  <a:pt x="71" y="61"/>
                  <a:pt x="71" y="61"/>
                </a:cubicBezTo>
                <a:cubicBezTo>
                  <a:pt x="61" y="71"/>
                  <a:pt x="61" y="71"/>
                  <a:pt x="61" y="71"/>
                </a:cubicBezTo>
                <a:cubicBezTo>
                  <a:pt x="60" y="72"/>
                  <a:pt x="58" y="72"/>
                  <a:pt x="57" y="71"/>
                </a:cubicBezTo>
                <a:cubicBezTo>
                  <a:pt x="53" y="67"/>
                  <a:pt x="53" y="67"/>
                  <a:pt x="53" y="67"/>
                </a:cubicBezTo>
                <a:cubicBezTo>
                  <a:pt x="52" y="68"/>
                  <a:pt x="52" y="68"/>
                  <a:pt x="51" y="68"/>
                </a:cubicBezTo>
                <a:cubicBezTo>
                  <a:pt x="51" y="68"/>
                  <a:pt x="51" y="68"/>
                  <a:pt x="51" y="68"/>
                </a:cubicBezTo>
                <a:cubicBezTo>
                  <a:pt x="50" y="69"/>
                  <a:pt x="49" y="69"/>
                  <a:pt x="48" y="69"/>
                </a:cubicBezTo>
                <a:cubicBezTo>
                  <a:pt x="48" y="75"/>
                  <a:pt x="48" y="75"/>
                  <a:pt x="48" y="75"/>
                </a:cubicBezTo>
                <a:cubicBezTo>
                  <a:pt x="48" y="76"/>
                  <a:pt x="47" y="78"/>
                  <a:pt x="45" y="78"/>
                </a:cubicBezTo>
                <a:cubicBezTo>
                  <a:pt x="45" y="77"/>
                  <a:pt x="45" y="77"/>
                  <a:pt x="45" y="77"/>
                </a:cubicBezTo>
                <a:cubicBezTo>
                  <a:pt x="32" y="77"/>
                  <a:pt x="32" y="77"/>
                  <a:pt x="32" y="77"/>
                </a:cubicBezTo>
                <a:cubicBezTo>
                  <a:pt x="30" y="77"/>
                  <a:pt x="29" y="76"/>
                  <a:pt x="29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69"/>
                  <a:pt x="29" y="69"/>
                  <a:pt x="29" y="69"/>
                </a:cubicBezTo>
                <a:cubicBezTo>
                  <a:pt x="28" y="69"/>
                  <a:pt x="27" y="69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8"/>
                  <a:pt x="25" y="67"/>
                  <a:pt x="24" y="67"/>
                </a:cubicBezTo>
                <a:cubicBezTo>
                  <a:pt x="20" y="71"/>
                  <a:pt x="20" y="71"/>
                  <a:pt x="20" y="71"/>
                </a:cubicBezTo>
                <a:cubicBezTo>
                  <a:pt x="19" y="72"/>
                  <a:pt x="17" y="72"/>
                  <a:pt x="16" y="71"/>
                </a:cubicBezTo>
                <a:cubicBezTo>
                  <a:pt x="16" y="71"/>
                  <a:pt x="16" y="71"/>
                  <a:pt x="16" y="71"/>
                </a:cubicBezTo>
                <a:cubicBezTo>
                  <a:pt x="16" y="71"/>
                  <a:pt x="16" y="71"/>
                  <a:pt x="16" y="71"/>
                </a:cubicBezTo>
                <a:cubicBezTo>
                  <a:pt x="6" y="61"/>
                  <a:pt x="6" y="61"/>
                  <a:pt x="6" y="61"/>
                </a:cubicBezTo>
                <a:cubicBezTo>
                  <a:pt x="5" y="60"/>
                  <a:pt x="5" y="58"/>
                  <a:pt x="6" y="57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9" y="52"/>
                  <a:pt x="9" y="51"/>
                </a:cubicBezTo>
                <a:cubicBezTo>
                  <a:pt x="9" y="50"/>
                  <a:pt x="8" y="49"/>
                  <a:pt x="8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0"/>
                  <a:pt x="1" y="29"/>
                  <a:pt x="3" y="29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8"/>
                  <a:pt x="9" y="27"/>
                  <a:pt x="9" y="26"/>
                </a:cubicBezTo>
                <a:cubicBezTo>
                  <a:pt x="9" y="26"/>
                  <a:pt x="10" y="25"/>
                  <a:pt x="10" y="24"/>
                </a:cubicBezTo>
                <a:cubicBezTo>
                  <a:pt x="6" y="20"/>
                  <a:pt x="6" y="20"/>
                  <a:pt x="6" y="20"/>
                </a:cubicBezTo>
                <a:cubicBezTo>
                  <a:pt x="5" y="19"/>
                  <a:pt x="5" y="17"/>
                  <a:pt x="6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16" y="7"/>
                  <a:pt x="16" y="7"/>
                  <a:pt x="16" y="7"/>
                </a:cubicBezTo>
                <a:cubicBezTo>
                  <a:pt x="17" y="5"/>
                  <a:pt x="19" y="5"/>
                  <a:pt x="20" y="7"/>
                </a:cubicBezTo>
                <a:cubicBezTo>
                  <a:pt x="24" y="10"/>
                  <a:pt x="24" y="10"/>
                  <a:pt x="24" y="10"/>
                </a:cubicBezTo>
                <a:cubicBezTo>
                  <a:pt x="25" y="10"/>
                  <a:pt x="27" y="9"/>
                  <a:pt x="29" y="8"/>
                </a:cubicBezTo>
                <a:cubicBezTo>
                  <a:pt x="29" y="3"/>
                  <a:pt x="29" y="3"/>
                  <a:pt x="29" y="3"/>
                </a:cubicBezTo>
                <a:cubicBezTo>
                  <a:pt x="29" y="1"/>
                  <a:pt x="30" y="0"/>
                  <a:pt x="32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8" y="1"/>
                  <a:pt x="48" y="3"/>
                </a:cubicBezTo>
                <a:cubicBezTo>
                  <a:pt x="48" y="3"/>
                  <a:pt x="48" y="3"/>
                  <a:pt x="48" y="3"/>
                </a:cubicBezTo>
                <a:cubicBezTo>
                  <a:pt x="48" y="8"/>
                  <a:pt x="48" y="8"/>
                  <a:pt x="48" y="8"/>
                </a:cubicBezTo>
                <a:close/>
                <a:moveTo>
                  <a:pt x="48" y="15"/>
                </a:moveTo>
                <a:cubicBezTo>
                  <a:pt x="48" y="15"/>
                  <a:pt x="48" y="15"/>
                  <a:pt x="48" y="15"/>
                </a:cubicBezTo>
                <a:cubicBezTo>
                  <a:pt x="47" y="14"/>
                  <a:pt x="46" y="14"/>
                  <a:pt x="45" y="13"/>
                </a:cubicBezTo>
                <a:cubicBezTo>
                  <a:pt x="43" y="13"/>
                  <a:pt x="42" y="12"/>
                  <a:pt x="42" y="11"/>
                </a:cubicBezTo>
                <a:cubicBezTo>
                  <a:pt x="42" y="6"/>
                  <a:pt x="42" y="6"/>
                  <a:pt x="42" y="6"/>
                </a:cubicBezTo>
                <a:cubicBezTo>
                  <a:pt x="35" y="6"/>
                  <a:pt x="35" y="6"/>
                  <a:pt x="35" y="6"/>
                </a:cubicBezTo>
                <a:cubicBezTo>
                  <a:pt x="35" y="11"/>
                  <a:pt x="35" y="11"/>
                  <a:pt x="35" y="11"/>
                </a:cubicBezTo>
                <a:cubicBezTo>
                  <a:pt x="35" y="12"/>
                  <a:pt x="34" y="13"/>
                  <a:pt x="33" y="13"/>
                </a:cubicBezTo>
                <a:cubicBezTo>
                  <a:pt x="30" y="14"/>
                  <a:pt x="27" y="15"/>
                  <a:pt x="25" y="17"/>
                </a:cubicBezTo>
                <a:cubicBezTo>
                  <a:pt x="25" y="17"/>
                  <a:pt x="25" y="17"/>
                  <a:pt x="25" y="17"/>
                </a:cubicBezTo>
                <a:cubicBezTo>
                  <a:pt x="24" y="17"/>
                  <a:pt x="22" y="17"/>
                  <a:pt x="21" y="16"/>
                </a:cubicBezTo>
                <a:cubicBezTo>
                  <a:pt x="18" y="13"/>
                  <a:pt x="18" y="13"/>
                  <a:pt x="18" y="13"/>
                </a:cubicBezTo>
                <a:cubicBezTo>
                  <a:pt x="13" y="18"/>
                  <a:pt x="13" y="18"/>
                  <a:pt x="13" y="18"/>
                </a:cubicBezTo>
                <a:cubicBezTo>
                  <a:pt x="16" y="21"/>
                  <a:pt x="16" y="21"/>
                  <a:pt x="16" y="21"/>
                </a:cubicBezTo>
                <a:cubicBezTo>
                  <a:pt x="17" y="22"/>
                  <a:pt x="17" y="24"/>
                  <a:pt x="16" y="25"/>
                </a:cubicBezTo>
                <a:cubicBezTo>
                  <a:pt x="16" y="26"/>
                  <a:pt x="15" y="27"/>
                  <a:pt x="14" y="29"/>
                </a:cubicBezTo>
                <a:cubicBezTo>
                  <a:pt x="14" y="30"/>
                  <a:pt x="14" y="31"/>
                  <a:pt x="13" y="33"/>
                </a:cubicBezTo>
                <a:cubicBezTo>
                  <a:pt x="13" y="34"/>
                  <a:pt x="12" y="35"/>
                  <a:pt x="10" y="35"/>
                </a:cubicBezTo>
                <a:cubicBezTo>
                  <a:pt x="6" y="35"/>
                  <a:pt x="6" y="35"/>
                  <a:pt x="6" y="35"/>
                </a:cubicBezTo>
                <a:cubicBezTo>
                  <a:pt x="6" y="42"/>
                  <a:pt x="6" y="42"/>
                  <a:pt x="6" y="42"/>
                </a:cubicBezTo>
                <a:cubicBezTo>
                  <a:pt x="10" y="42"/>
                  <a:pt x="10" y="42"/>
                  <a:pt x="10" y="42"/>
                </a:cubicBezTo>
                <a:cubicBezTo>
                  <a:pt x="12" y="42"/>
                  <a:pt x="13" y="43"/>
                  <a:pt x="13" y="45"/>
                </a:cubicBezTo>
                <a:cubicBezTo>
                  <a:pt x="13" y="46"/>
                  <a:pt x="14" y="47"/>
                  <a:pt x="14" y="49"/>
                </a:cubicBezTo>
                <a:cubicBezTo>
                  <a:pt x="15" y="50"/>
                  <a:pt x="16" y="51"/>
                  <a:pt x="16" y="52"/>
                </a:cubicBezTo>
                <a:cubicBezTo>
                  <a:pt x="17" y="54"/>
                  <a:pt x="17" y="55"/>
                  <a:pt x="16" y="56"/>
                </a:cubicBezTo>
                <a:cubicBezTo>
                  <a:pt x="13" y="59"/>
                  <a:pt x="13" y="59"/>
                  <a:pt x="13" y="59"/>
                </a:cubicBezTo>
                <a:cubicBezTo>
                  <a:pt x="18" y="64"/>
                  <a:pt x="18" y="64"/>
                  <a:pt x="18" y="64"/>
                </a:cubicBezTo>
                <a:cubicBezTo>
                  <a:pt x="21" y="61"/>
                  <a:pt x="21" y="61"/>
                  <a:pt x="21" y="61"/>
                </a:cubicBezTo>
                <a:cubicBezTo>
                  <a:pt x="22" y="60"/>
                  <a:pt x="24" y="60"/>
                  <a:pt x="25" y="61"/>
                </a:cubicBezTo>
                <a:cubicBezTo>
                  <a:pt x="26" y="62"/>
                  <a:pt x="27" y="62"/>
                  <a:pt x="29" y="63"/>
                </a:cubicBezTo>
                <a:cubicBezTo>
                  <a:pt x="30" y="63"/>
                  <a:pt x="31" y="64"/>
                  <a:pt x="32" y="64"/>
                </a:cubicBezTo>
                <a:cubicBezTo>
                  <a:pt x="34" y="64"/>
                  <a:pt x="35" y="66"/>
                  <a:pt x="35" y="67"/>
                </a:cubicBezTo>
                <a:cubicBezTo>
                  <a:pt x="35" y="72"/>
                  <a:pt x="35" y="72"/>
                  <a:pt x="35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2" y="67"/>
                  <a:pt x="42" y="67"/>
                  <a:pt x="42" y="67"/>
                </a:cubicBezTo>
                <a:cubicBezTo>
                  <a:pt x="42" y="67"/>
                  <a:pt x="42" y="67"/>
                  <a:pt x="42" y="67"/>
                </a:cubicBezTo>
                <a:cubicBezTo>
                  <a:pt x="42" y="66"/>
                  <a:pt x="43" y="64"/>
                  <a:pt x="44" y="64"/>
                </a:cubicBezTo>
                <a:cubicBezTo>
                  <a:pt x="46" y="64"/>
                  <a:pt x="47" y="63"/>
                  <a:pt x="48" y="63"/>
                </a:cubicBezTo>
                <a:cubicBezTo>
                  <a:pt x="48" y="63"/>
                  <a:pt x="48" y="63"/>
                  <a:pt x="48" y="63"/>
                </a:cubicBezTo>
                <a:cubicBezTo>
                  <a:pt x="50" y="62"/>
                  <a:pt x="51" y="62"/>
                  <a:pt x="52" y="61"/>
                </a:cubicBezTo>
                <a:cubicBezTo>
                  <a:pt x="53" y="60"/>
                  <a:pt x="55" y="60"/>
                  <a:pt x="56" y="61"/>
                </a:cubicBezTo>
                <a:cubicBezTo>
                  <a:pt x="59" y="64"/>
                  <a:pt x="59" y="64"/>
                  <a:pt x="59" y="64"/>
                </a:cubicBezTo>
                <a:cubicBezTo>
                  <a:pt x="64" y="59"/>
                  <a:pt x="64" y="59"/>
                  <a:pt x="64" y="59"/>
                </a:cubicBezTo>
                <a:cubicBezTo>
                  <a:pt x="61" y="56"/>
                  <a:pt x="61" y="56"/>
                  <a:pt x="61" y="56"/>
                </a:cubicBezTo>
                <a:cubicBezTo>
                  <a:pt x="60" y="55"/>
                  <a:pt x="60" y="54"/>
                  <a:pt x="61" y="52"/>
                </a:cubicBezTo>
                <a:cubicBezTo>
                  <a:pt x="61" y="51"/>
                  <a:pt x="62" y="50"/>
                  <a:pt x="63" y="49"/>
                </a:cubicBezTo>
                <a:cubicBezTo>
                  <a:pt x="63" y="47"/>
                  <a:pt x="64" y="46"/>
                  <a:pt x="64" y="45"/>
                </a:cubicBezTo>
                <a:cubicBezTo>
                  <a:pt x="64" y="43"/>
                  <a:pt x="65" y="42"/>
                  <a:pt x="67" y="42"/>
                </a:cubicBezTo>
                <a:cubicBezTo>
                  <a:pt x="71" y="42"/>
                  <a:pt x="71" y="42"/>
                  <a:pt x="71" y="42"/>
                </a:cubicBezTo>
                <a:cubicBezTo>
                  <a:pt x="71" y="35"/>
                  <a:pt x="71" y="35"/>
                  <a:pt x="71" y="35"/>
                </a:cubicBezTo>
                <a:cubicBezTo>
                  <a:pt x="67" y="35"/>
                  <a:pt x="67" y="35"/>
                  <a:pt x="67" y="35"/>
                </a:cubicBezTo>
                <a:cubicBezTo>
                  <a:pt x="65" y="35"/>
                  <a:pt x="64" y="34"/>
                  <a:pt x="64" y="33"/>
                </a:cubicBezTo>
                <a:cubicBezTo>
                  <a:pt x="64" y="31"/>
                  <a:pt x="63" y="30"/>
                  <a:pt x="63" y="29"/>
                </a:cubicBezTo>
                <a:cubicBezTo>
                  <a:pt x="62" y="27"/>
                  <a:pt x="61" y="26"/>
                  <a:pt x="61" y="25"/>
                </a:cubicBezTo>
                <a:cubicBezTo>
                  <a:pt x="60" y="24"/>
                  <a:pt x="60" y="22"/>
                  <a:pt x="61" y="21"/>
                </a:cubicBezTo>
                <a:cubicBezTo>
                  <a:pt x="64" y="18"/>
                  <a:pt x="64" y="18"/>
                  <a:pt x="64" y="18"/>
                </a:cubicBezTo>
                <a:cubicBezTo>
                  <a:pt x="59" y="13"/>
                  <a:pt x="59" y="13"/>
                  <a:pt x="59" y="13"/>
                </a:cubicBezTo>
                <a:cubicBezTo>
                  <a:pt x="56" y="16"/>
                  <a:pt x="56" y="16"/>
                  <a:pt x="56" y="16"/>
                </a:cubicBezTo>
                <a:cubicBezTo>
                  <a:pt x="55" y="17"/>
                  <a:pt x="53" y="17"/>
                  <a:pt x="52" y="17"/>
                </a:cubicBezTo>
                <a:cubicBezTo>
                  <a:pt x="51" y="16"/>
                  <a:pt x="50" y="15"/>
                  <a:pt x="48" y="15"/>
                </a:cubicBezTo>
                <a:close/>
                <a:moveTo>
                  <a:pt x="39" y="24"/>
                </a:moveTo>
                <a:cubicBezTo>
                  <a:pt x="39" y="24"/>
                  <a:pt x="39" y="24"/>
                  <a:pt x="39" y="24"/>
                </a:cubicBezTo>
                <a:cubicBezTo>
                  <a:pt x="30" y="24"/>
                  <a:pt x="24" y="31"/>
                  <a:pt x="24" y="39"/>
                </a:cubicBezTo>
                <a:cubicBezTo>
                  <a:pt x="24" y="47"/>
                  <a:pt x="30" y="54"/>
                  <a:pt x="39" y="54"/>
                </a:cubicBezTo>
                <a:cubicBezTo>
                  <a:pt x="47" y="54"/>
                  <a:pt x="53" y="47"/>
                  <a:pt x="53" y="39"/>
                </a:cubicBezTo>
                <a:cubicBezTo>
                  <a:pt x="53" y="31"/>
                  <a:pt x="47" y="24"/>
                  <a:pt x="39" y="2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9"/>
          <p:cNvSpPr/>
          <p:nvPr/>
        </p:nvSpPr>
        <p:spPr>
          <a:xfrm>
            <a:off x="6651911" y="3525504"/>
            <a:ext cx="1983216" cy="637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聯想式學習</a:t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透過範例導出內在的聚類規則，再以這個聚類規則應用於新的案例。</a:t>
            </a:r>
            <a:endParaRPr sz="9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9"/>
          <p:cNvSpPr/>
          <p:nvPr/>
        </p:nvSpPr>
        <p:spPr>
          <a:xfrm>
            <a:off x="539552" y="3546553"/>
            <a:ext cx="1974154" cy="637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最適化應用網路</a:t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CN"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依問題本質來決定其設計變數值，在滿足限制條件下，使得所設計目標可達到最佳狀態。</a:t>
            </a:r>
            <a:endParaRPr sz="9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17" name="Google Shape;117;p19"/>
          <p:cNvSpPr/>
          <p:nvPr/>
        </p:nvSpPr>
        <p:spPr>
          <a:xfrm>
            <a:off x="6693240" y="1667590"/>
            <a:ext cx="1983216" cy="637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非監督式學習</a:t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透過範例找到內在的聚類規則，再以這個聚類規則應用於新的案例。</a:t>
            </a:r>
            <a:endParaRPr sz="9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8" name="Google Shape;118;p19"/>
          <p:cNvGrpSpPr/>
          <p:nvPr/>
        </p:nvGrpSpPr>
        <p:grpSpPr>
          <a:xfrm>
            <a:off x="3725773" y="1644919"/>
            <a:ext cx="1699007" cy="1392006"/>
            <a:chOff x="3725772" y="1643903"/>
            <a:chExt cx="1699007" cy="1391147"/>
          </a:xfrm>
        </p:grpSpPr>
        <p:sp>
          <p:nvSpPr>
            <p:cNvPr id="119" name="Google Shape;119;p19"/>
            <p:cNvSpPr/>
            <p:nvPr/>
          </p:nvSpPr>
          <p:spPr>
            <a:xfrm>
              <a:off x="3725772" y="1643903"/>
              <a:ext cx="1699007" cy="1083330"/>
            </a:xfrm>
            <a:custGeom>
              <a:rect b="b" l="l" r="r" t="t"/>
              <a:pathLst>
                <a:path extrusionOk="0" h="827" w="1297">
                  <a:moveTo>
                    <a:pt x="1297" y="416"/>
                  </a:moveTo>
                  <a:lnTo>
                    <a:pt x="647" y="0"/>
                  </a:lnTo>
                  <a:lnTo>
                    <a:pt x="0" y="414"/>
                  </a:lnTo>
                  <a:lnTo>
                    <a:pt x="643" y="827"/>
                  </a:lnTo>
                  <a:lnTo>
                    <a:pt x="1297" y="4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9"/>
            <p:cNvSpPr/>
            <p:nvPr/>
          </p:nvSpPr>
          <p:spPr>
            <a:xfrm>
              <a:off x="3725772" y="2178341"/>
              <a:ext cx="842299" cy="856708"/>
            </a:xfrm>
            <a:custGeom>
              <a:rect b="b" l="l" r="r" t="t"/>
              <a:pathLst>
                <a:path extrusionOk="0" h="654" w="643">
                  <a:moveTo>
                    <a:pt x="643" y="416"/>
                  </a:moveTo>
                  <a:lnTo>
                    <a:pt x="0" y="0"/>
                  </a:lnTo>
                  <a:lnTo>
                    <a:pt x="0" y="246"/>
                  </a:lnTo>
                  <a:lnTo>
                    <a:pt x="643" y="654"/>
                  </a:lnTo>
                  <a:lnTo>
                    <a:pt x="643" y="41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9"/>
            <p:cNvSpPr/>
            <p:nvPr/>
          </p:nvSpPr>
          <p:spPr>
            <a:xfrm>
              <a:off x="4568070" y="2187512"/>
              <a:ext cx="856709" cy="847538"/>
            </a:xfrm>
            <a:custGeom>
              <a:rect b="b" l="l" r="r" t="t"/>
              <a:pathLst>
                <a:path extrusionOk="0" h="647" w="635">
                  <a:moveTo>
                    <a:pt x="0" y="409"/>
                  </a:moveTo>
                  <a:lnTo>
                    <a:pt x="0" y="647"/>
                  </a:lnTo>
                  <a:lnTo>
                    <a:pt x="635" y="241"/>
                  </a:lnTo>
                  <a:lnTo>
                    <a:pt x="635" y="0"/>
                  </a:lnTo>
                  <a:lnTo>
                    <a:pt x="0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" name="Google Shape;122;p19"/>
          <p:cNvGrpSpPr/>
          <p:nvPr/>
        </p:nvGrpSpPr>
        <p:grpSpPr>
          <a:xfrm>
            <a:off x="2896573" y="2187573"/>
            <a:ext cx="1671499" cy="1386784"/>
            <a:chOff x="2896572" y="2186223"/>
            <a:chExt cx="1671499" cy="1385928"/>
          </a:xfrm>
        </p:grpSpPr>
        <p:sp>
          <p:nvSpPr>
            <p:cNvPr id="123" name="Google Shape;123;p19"/>
            <p:cNvSpPr/>
            <p:nvPr/>
          </p:nvSpPr>
          <p:spPr>
            <a:xfrm>
              <a:off x="2896572" y="2186223"/>
              <a:ext cx="1671498" cy="1066300"/>
            </a:xfrm>
            <a:custGeom>
              <a:rect b="b" l="l" r="r" t="t"/>
              <a:pathLst>
                <a:path extrusionOk="0" h="814" w="1276">
                  <a:moveTo>
                    <a:pt x="633" y="0"/>
                  </a:moveTo>
                  <a:lnTo>
                    <a:pt x="0" y="406"/>
                  </a:lnTo>
                  <a:lnTo>
                    <a:pt x="636" y="814"/>
                  </a:lnTo>
                  <a:lnTo>
                    <a:pt x="1276" y="413"/>
                  </a:lnTo>
                  <a:lnTo>
                    <a:pt x="6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9"/>
            <p:cNvSpPr/>
            <p:nvPr/>
          </p:nvSpPr>
          <p:spPr>
            <a:xfrm>
              <a:off x="2896572" y="2714972"/>
              <a:ext cx="829200" cy="857179"/>
            </a:xfrm>
            <a:custGeom>
              <a:rect b="b" l="l" r="r" t="t"/>
              <a:pathLst>
                <a:path extrusionOk="0" h="652" w="633">
                  <a:moveTo>
                    <a:pt x="0" y="0"/>
                  </a:moveTo>
                  <a:lnTo>
                    <a:pt x="0" y="248"/>
                  </a:lnTo>
                  <a:lnTo>
                    <a:pt x="633" y="652"/>
                  </a:lnTo>
                  <a:lnTo>
                    <a:pt x="633" y="4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9"/>
            <p:cNvSpPr/>
            <p:nvPr/>
          </p:nvSpPr>
          <p:spPr>
            <a:xfrm>
              <a:off x="3725773" y="2721338"/>
              <a:ext cx="842298" cy="847538"/>
            </a:xfrm>
            <a:custGeom>
              <a:rect b="b" l="l" r="r" t="t"/>
              <a:pathLst>
                <a:path extrusionOk="0" h="10000" w="10000">
                  <a:moveTo>
                    <a:pt x="0" y="6237"/>
                  </a:moveTo>
                  <a:lnTo>
                    <a:pt x="0" y="10000"/>
                  </a:lnTo>
                  <a:lnTo>
                    <a:pt x="10000" y="3725"/>
                  </a:lnTo>
                  <a:lnTo>
                    <a:pt x="10000" y="0"/>
                  </a:lnTo>
                  <a:lnTo>
                    <a:pt x="0" y="623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" name="Google Shape;126;p19"/>
          <p:cNvGrpSpPr/>
          <p:nvPr/>
        </p:nvGrpSpPr>
        <p:grpSpPr>
          <a:xfrm>
            <a:off x="4568070" y="2190194"/>
            <a:ext cx="1679358" cy="1390803"/>
            <a:chOff x="4568070" y="2188842"/>
            <a:chExt cx="1679358" cy="1389945"/>
          </a:xfrm>
        </p:grpSpPr>
        <p:sp>
          <p:nvSpPr>
            <p:cNvPr id="127" name="Google Shape;127;p19"/>
            <p:cNvSpPr/>
            <p:nvPr/>
          </p:nvSpPr>
          <p:spPr>
            <a:xfrm>
              <a:off x="4568070" y="2188842"/>
              <a:ext cx="1679357" cy="1070230"/>
            </a:xfrm>
            <a:custGeom>
              <a:rect b="b" l="l" r="r" t="t"/>
              <a:pathLst>
                <a:path extrusionOk="0" h="817" w="1282">
                  <a:moveTo>
                    <a:pt x="654" y="0"/>
                  </a:moveTo>
                  <a:lnTo>
                    <a:pt x="0" y="411"/>
                  </a:lnTo>
                  <a:lnTo>
                    <a:pt x="635" y="817"/>
                  </a:lnTo>
                  <a:lnTo>
                    <a:pt x="1282" y="404"/>
                  </a:lnTo>
                  <a:lnTo>
                    <a:pt x="6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5399889" y="2718063"/>
              <a:ext cx="847539" cy="856708"/>
            </a:xfrm>
            <a:custGeom>
              <a:rect b="b" l="l" r="r" t="t"/>
              <a:pathLst>
                <a:path extrusionOk="0" h="654" w="647">
                  <a:moveTo>
                    <a:pt x="647" y="0"/>
                  </a:moveTo>
                  <a:lnTo>
                    <a:pt x="0" y="413"/>
                  </a:lnTo>
                  <a:lnTo>
                    <a:pt x="0" y="654"/>
                  </a:lnTo>
                  <a:lnTo>
                    <a:pt x="647" y="241"/>
                  </a:lnTo>
                  <a:lnTo>
                    <a:pt x="6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4568071" y="2722079"/>
              <a:ext cx="831817" cy="856708"/>
            </a:xfrm>
            <a:custGeom>
              <a:rect b="b" l="l" r="r" t="t"/>
              <a:pathLst>
                <a:path extrusionOk="0" h="10000" w="10000">
                  <a:moveTo>
                    <a:pt x="10000" y="6222"/>
                  </a:moveTo>
                  <a:lnTo>
                    <a:pt x="0" y="0"/>
                  </a:lnTo>
                  <a:lnTo>
                    <a:pt x="0" y="3761"/>
                  </a:lnTo>
                  <a:lnTo>
                    <a:pt x="10000" y="10000"/>
                  </a:lnTo>
                  <a:lnTo>
                    <a:pt x="10000" y="622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" name="Google Shape;130;p19"/>
          <p:cNvGrpSpPr/>
          <p:nvPr/>
        </p:nvGrpSpPr>
        <p:grpSpPr>
          <a:xfrm>
            <a:off x="3725773" y="2728918"/>
            <a:ext cx="1674117" cy="1377847"/>
            <a:chOff x="3725772" y="2727233"/>
            <a:chExt cx="1674117" cy="1376997"/>
          </a:xfrm>
        </p:grpSpPr>
        <p:sp>
          <p:nvSpPr>
            <p:cNvPr id="131" name="Google Shape;131;p19"/>
            <p:cNvSpPr/>
            <p:nvPr/>
          </p:nvSpPr>
          <p:spPr>
            <a:xfrm>
              <a:off x="3729701" y="2727233"/>
              <a:ext cx="1670188" cy="1067610"/>
            </a:xfrm>
            <a:custGeom>
              <a:rect b="b" l="l" r="r" t="t"/>
              <a:pathLst>
                <a:path extrusionOk="0" h="815" w="1275">
                  <a:moveTo>
                    <a:pt x="0" y="401"/>
                  </a:moveTo>
                  <a:lnTo>
                    <a:pt x="640" y="815"/>
                  </a:lnTo>
                  <a:lnTo>
                    <a:pt x="1275" y="406"/>
                  </a:lnTo>
                  <a:lnTo>
                    <a:pt x="640" y="0"/>
                  </a:lnTo>
                  <a:lnTo>
                    <a:pt x="0" y="40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3725772" y="3247521"/>
              <a:ext cx="842299" cy="856708"/>
            </a:xfrm>
            <a:custGeom>
              <a:rect b="b" l="l" r="r" t="t"/>
              <a:pathLst>
                <a:path extrusionOk="0" h="654" w="643">
                  <a:moveTo>
                    <a:pt x="643" y="416"/>
                  </a:moveTo>
                  <a:lnTo>
                    <a:pt x="0" y="0"/>
                  </a:lnTo>
                  <a:lnTo>
                    <a:pt x="0" y="246"/>
                  </a:lnTo>
                  <a:lnTo>
                    <a:pt x="643" y="654"/>
                  </a:lnTo>
                  <a:lnTo>
                    <a:pt x="643" y="41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4568070" y="3256692"/>
              <a:ext cx="831819" cy="847538"/>
            </a:xfrm>
            <a:custGeom>
              <a:rect b="b" l="l" r="r" t="t"/>
              <a:pathLst>
                <a:path extrusionOk="0" h="647" w="635">
                  <a:moveTo>
                    <a:pt x="0" y="409"/>
                  </a:moveTo>
                  <a:lnTo>
                    <a:pt x="0" y="647"/>
                  </a:lnTo>
                  <a:lnTo>
                    <a:pt x="635" y="241"/>
                  </a:lnTo>
                  <a:lnTo>
                    <a:pt x="635" y="0"/>
                  </a:lnTo>
                  <a:lnTo>
                    <a:pt x="0" y="40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4" name="Google Shape;134;p19"/>
          <p:cNvSpPr/>
          <p:nvPr/>
        </p:nvSpPr>
        <p:spPr>
          <a:xfrm>
            <a:off x="578640" y="1725665"/>
            <a:ext cx="19833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　</a:t>
            </a: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監督式學習</a:t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CN"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透過範例取得輸入變數與輸出變數之對應規則，再以此規則應用於新的案例。</a:t>
            </a:r>
            <a:endParaRPr sz="9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/>
          <p:nvPr/>
        </p:nvSpPr>
        <p:spPr>
          <a:xfrm>
            <a:off x="348916" y="312916"/>
            <a:ext cx="289500" cy="289800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745125" y="207120"/>
            <a:ext cx="8163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400">
                <a:solidFill>
                  <a:srgbClr val="3F3F3F"/>
                </a:solidFill>
              </a:rPr>
              <a:t>捲積神經網路 (</a:t>
            </a:r>
            <a:r>
              <a:rPr lang="zh-CN" sz="23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Convolutional neural network,</a:t>
            </a:r>
            <a:r>
              <a:rPr lang="zh-CN" sz="2400">
                <a:solidFill>
                  <a:srgbClr val="3F3F3F"/>
                </a:solidFill>
              </a:rPr>
              <a:t>CNN)</a:t>
            </a:r>
            <a:endParaRPr sz="1100"/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750" y="1373108"/>
            <a:ext cx="7936311" cy="3360992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0"/>
          <p:cNvSpPr txBox="1"/>
          <p:nvPr/>
        </p:nvSpPr>
        <p:spPr>
          <a:xfrm>
            <a:off x="413213" y="624210"/>
            <a:ext cx="5532900" cy="14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highlight>
                  <a:srgbClr val="FFFFFF"/>
                </a:highlight>
              </a:rPr>
              <a:t>CNN一直以來是DL中最重要的一部份，比一般深度神經網路多了卷積層與池化層，在影像辨識中甚至可以超越人類辨識的精準度，其實CNN是一個很直觀的演算法，其實跟人類用眼睛去辨識有些的相似</a:t>
            </a:r>
            <a:endParaRPr sz="1100"/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>
            <a:off x="4617845" y="1304137"/>
            <a:ext cx="398912" cy="39898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5407333" y="2548724"/>
            <a:ext cx="614442" cy="6145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21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1842137" y="2090192"/>
            <a:ext cx="614442" cy="61455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21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B</a:t>
            </a:r>
            <a:endParaRPr/>
          </a:p>
        </p:txBody>
      </p:sp>
      <p:sp>
        <p:nvSpPr>
          <p:cNvPr id="152" name="Google Shape;152;p21"/>
          <p:cNvSpPr/>
          <p:nvPr/>
        </p:nvSpPr>
        <p:spPr>
          <a:xfrm>
            <a:off x="914519" y="3372891"/>
            <a:ext cx="614442" cy="61455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21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A</a:t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6140853" y="3871917"/>
            <a:ext cx="398911" cy="3989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E</a:t>
            </a:r>
            <a:endParaRPr/>
          </a:p>
        </p:txBody>
      </p:sp>
      <p:grpSp>
        <p:nvGrpSpPr>
          <p:cNvPr id="154" name="Google Shape;154;p21"/>
          <p:cNvGrpSpPr/>
          <p:nvPr/>
        </p:nvGrpSpPr>
        <p:grpSpPr>
          <a:xfrm>
            <a:off x="1615889" y="3338361"/>
            <a:ext cx="1794505" cy="775797"/>
            <a:chOff x="2155025" y="4449731"/>
            <a:chExt cx="2391371" cy="1034660"/>
          </a:xfrm>
        </p:grpSpPr>
        <p:sp>
          <p:nvSpPr>
            <p:cNvPr id="155" name="Google Shape;155;p21"/>
            <p:cNvSpPr txBox="1"/>
            <p:nvPr/>
          </p:nvSpPr>
          <p:spPr>
            <a:xfrm>
              <a:off x="2155034" y="4449731"/>
              <a:ext cx="11826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200">
                  <a:solidFill>
                    <a:srgbClr val="3F3F3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Xcode</a:t>
              </a:r>
              <a:endParaRPr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2155025" y="4807110"/>
              <a:ext cx="2391371" cy="6772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900">
                  <a:solidFill>
                    <a:srgbClr val="7F7F7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使用Xcode來製作運作於IOS系統的APP</a:t>
              </a:r>
              <a:endParaRPr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157" name="Google Shape;157;p21"/>
          <p:cNvGrpSpPr/>
          <p:nvPr/>
        </p:nvGrpSpPr>
        <p:grpSpPr>
          <a:xfrm>
            <a:off x="2569699" y="2054455"/>
            <a:ext cx="1793319" cy="777006"/>
            <a:chOff x="2155019" y="4449715"/>
            <a:chExt cx="2391377" cy="1034473"/>
          </a:xfrm>
        </p:grpSpPr>
        <p:sp>
          <p:nvSpPr>
            <p:cNvPr id="158" name="Google Shape;158;p21"/>
            <p:cNvSpPr txBox="1"/>
            <p:nvPr/>
          </p:nvSpPr>
          <p:spPr>
            <a:xfrm>
              <a:off x="2155019" y="4449715"/>
              <a:ext cx="1302900" cy="36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200">
                  <a:solidFill>
                    <a:srgbClr val="3F3F3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FOOD101</a:t>
              </a:r>
              <a:endParaRPr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2155025" y="4808082"/>
              <a:ext cx="2391371" cy="6761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900">
                  <a:solidFill>
                    <a:srgbClr val="7F7F7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使用建立FOOD101數據集</a:t>
              </a:r>
              <a:endParaRPr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160" name="Google Shape;160;p21"/>
          <p:cNvGrpSpPr/>
          <p:nvPr/>
        </p:nvGrpSpPr>
        <p:grpSpPr>
          <a:xfrm>
            <a:off x="5169163" y="1158830"/>
            <a:ext cx="1794518" cy="777004"/>
            <a:chOff x="2155008" y="4449717"/>
            <a:chExt cx="2391388" cy="1034471"/>
          </a:xfrm>
        </p:grpSpPr>
        <p:sp>
          <p:nvSpPr>
            <p:cNvPr id="161" name="Google Shape;161;p21"/>
            <p:cNvSpPr txBox="1"/>
            <p:nvPr/>
          </p:nvSpPr>
          <p:spPr>
            <a:xfrm>
              <a:off x="2155008" y="4449717"/>
              <a:ext cx="1231500" cy="36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200">
                  <a:solidFill>
                    <a:srgbClr val="3F3F3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CoreML</a:t>
              </a:r>
              <a:endParaRPr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2155025" y="4808082"/>
              <a:ext cx="2391371" cy="6761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900">
                  <a:solidFill>
                    <a:srgbClr val="7F7F7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用於任何APPLE裝置的機器學習框架，利用CoreML將模型整合進APP，使APP具有預測能力。</a:t>
              </a:r>
              <a:endParaRPr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163" name="Google Shape;163;p21"/>
          <p:cNvGrpSpPr/>
          <p:nvPr/>
        </p:nvGrpSpPr>
        <p:grpSpPr>
          <a:xfrm>
            <a:off x="6093222" y="2514182"/>
            <a:ext cx="1793315" cy="775806"/>
            <a:chOff x="2155025" y="4449721"/>
            <a:chExt cx="2391371" cy="1034674"/>
          </a:xfrm>
        </p:grpSpPr>
        <p:sp>
          <p:nvSpPr>
            <p:cNvPr id="164" name="Google Shape;164;p21"/>
            <p:cNvSpPr txBox="1"/>
            <p:nvPr/>
          </p:nvSpPr>
          <p:spPr>
            <a:xfrm>
              <a:off x="2155028" y="4449721"/>
              <a:ext cx="1042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050">
                  <a:solidFill>
                    <a:srgbClr val="4D5156"/>
                  </a:solidFill>
                  <a:highlight>
                    <a:srgbClr val="FFFFFF"/>
                  </a:highlight>
                </a:rPr>
                <a:t>SQLite</a:t>
              </a:r>
              <a:endParaRPr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2155025" y="4807113"/>
              <a:ext cx="2391371" cy="67728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900">
                  <a:solidFill>
                    <a:srgbClr val="7F7F7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使用SQLite來進行飲食紀錄的資料庫</a:t>
              </a:r>
              <a:endParaRPr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166" name="Google Shape;166;p21"/>
          <p:cNvGrpSpPr/>
          <p:nvPr/>
        </p:nvGrpSpPr>
        <p:grpSpPr>
          <a:xfrm>
            <a:off x="6630263" y="3730183"/>
            <a:ext cx="1793315" cy="775810"/>
            <a:chOff x="2155025" y="4449717"/>
            <a:chExt cx="2391371" cy="1034679"/>
          </a:xfrm>
        </p:grpSpPr>
        <p:sp>
          <p:nvSpPr>
            <p:cNvPr id="167" name="Google Shape;167;p21"/>
            <p:cNvSpPr txBox="1"/>
            <p:nvPr/>
          </p:nvSpPr>
          <p:spPr>
            <a:xfrm>
              <a:off x="2155045" y="4449717"/>
              <a:ext cx="1036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200">
                  <a:solidFill>
                    <a:srgbClr val="3F3F3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JSON</a:t>
              </a: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2155025" y="4807114"/>
              <a:ext cx="2391371" cy="67728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900">
                  <a:solidFill>
                    <a:srgbClr val="7F7F7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使用json作為食物營養資料庫，作為運算攝取營養成分來源</a:t>
              </a:r>
              <a:endParaRPr sz="9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cxnSp>
        <p:nvCxnSpPr>
          <p:cNvPr id="169" name="Google Shape;169;p21"/>
          <p:cNvCxnSpPr>
            <a:stCxn id="152" idx="0"/>
            <a:endCxn id="151" idx="3"/>
          </p:cNvCxnSpPr>
          <p:nvPr/>
        </p:nvCxnSpPr>
        <p:spPr>
          <a:xfrm rot="-5400000">
            <a:off x="1197890" y="2638641"/>
            <a:ext cx="758100" cy="710400"/>
          </a:xfrm>
          <a:prstGeom prst="curvedConnector3">
            <a:avLst>
              <a:gd fmla="val 50000" name="adj1"/>
            </a:avLst>
          </a:prstGeom>
          <a:noFill/>
          <a:ln cap="flat" cmpd="sng" w="25400">
            <a:solidFill>
              <a:srgbClr val="A5A5A5"/>
            </a:solidFill>
            <a:prstDash val="dot"/>
            <a:miter lim="800000"/>
            <a:headEnd len="sm" w="sm" type="none"/>
            <a:tailEnd len="sm" w="sm" type="none"/>
          </a:ln>
        </p:spPr>
      </p:cxnSp>
      <p:cxnSp>
        <p:nvCxnSpPr>
          <p:cNvPr id="170" name="Google Shape;170;p21"/>
          <p:cNvCxnSpPr>
            <a:stCxn id="149" idx="4"/>
            <a:endCxn id="150" idx="1"/>
          </p:cNvCxnSpPr>
          <p:nvPr/>
        </p:nvCxnSpPr>
        <p:spPr>
          <a:xfrm flipH="1" rot="-5400000">
            <a:off x="4689501" y="1830919"/>
            <a:ext cx="935700" cy="680100"/>
          </a:xfrm>
          <a:prstGeom prst="curvedConnector3">
            <a:avLst>
              <a:gd fmla="val 49995" name="adj1"/>
            </a:avLst>
          </a:prstGeom>
          <a:noFill/>
          <a:ln cap="flat" cmpd="sng" w="25400">
            <a:solidFill>
              <a:srgbClr val="A5A5A5"/>
            </a:solidFill>
            <a:prstDash val="dot"/>
            <a:miter lim="800000"/>
            <a:headEnd len="sm" w="sm" type="none"/>
            <a:tailEnd len="sm" w="sm" type="none"/>
          </a:ln>
        </p:spPr>
      </p:cxnSp>
      <p:cxnSp>
        <p:nvCxnSpPr>
          <p:cNvPr id="171" name="Google Shape;171;p21"/>
          <p:cNvCxnSpPr>
            <a:stCxn id="150" idx="4"/>
            <a:endCxn id="153" idx="0"/>
          </p:cNvCxnSpPr>
          <p:nvPr/>
        </p:nvCxnSpPr>
        <p:spPr>
          <a:xfrm flipH="1" rot="-5400000">
            <a:off x="5673154" y="3204676"/>
            <a:ext cx="708600" cy="625800"/>
          </a:xfrm>
          <a:prstGeom prst="curvedConnector3">
            <a:avLst>
              <a:gd fmla="val 50000" name="adj1"/>
            </a:avLst>
          </a:prstGeom>
          <a:noFill/>
          <a:ln cap="flat" cmpd="sng" w="25400">
            <a:solidFill>
              <a:srgbClr val="A5A5A5"/>
            </a:solidFill>
            <a:prstDash val="dot"/>
            <a:miter lim="800000"/>
            <a:headEnd len="sm" w="sm" type="none"/>
            <a:tailEnd len="sm" w="sm" type="none"/>
          </a:ln>
        </p:spPr>
      </p:cxnSp>
      <p:cxnSp>
        <p:nvCxnSpPr>
          <p:cNvPr id="172" name="Google Shape;172;p21"/>
          <p:cNvCxnSpPr>
            <a:stCxn id="151" idx="7"/>
            <a:endCxn id="149" idx="0"/>
          </p:cNvCxnSpPr>
          <p:nvPr/>
        </p:nvCxnSpPr>
        <p:spPr>
          <a:xfrm rot="-5400000">
            <a:off x="3153946" y="516841"/>
            <a:ext cx="876000" cy="2450700"/>
          </a:xfrm>
          <a:prstGeom prst="curvedConnector3">
            <a:avLst>
              <a:gd fmla="val 119584" name="adj1"/>
            </a:avLst>
          </a:prstGeom>
          <a:noFill/>
          <a:ln cap="flat" cmpd="sng" w="25400">
            <a:solidFill>
              <a:srgbClr val="A5A5A5"/>
            </a:solidFill>
            <a:prstDash val="dot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7" name="Google Shape;177;p22"/>
          <p:cNvCxnSpPr/>
          <p:nvPr/>
        </p:nvCxnSpPr>
        <p:spPr>
          <a:xfrm flipH="1">
            <a:off x="5195218" y="1677017"/>
            <a:ext cx="1018509" cy="1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oval"/>
            <a:tailEnd len="sm" w="sm" type="none"/>
          </a:ln>
        </p:spPr>
      </p:cxnSp>
      <p:sp>
        <p:nvSpPr>
          <p:cNvPr id="178" name="Google Shape;178;p22"/>
          <p:cNvSpPr/>
          <p:nvPr/>
        </p:nvSpPr>
        <p:spPr>
          <a:xfrm>
            <a:off x="6349468" y="1173158"/>
            <a:ext cx="1640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FOOD101</a:t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6300000" y="1450056"/>
            <a:ext cx="19926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Microsoft JhengHei"/>
              <a:buNone/>
            </a:pPr>
            <a:r>
              <a:rPr lang="zh-CN" sz="90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這次我們所使用的</a:t>
            </a:r>
            <a:r>
              <a:rPr lang="zh-CN" sz="900">
                <a:solidFill>
                  <a:srgbClr val="BD4BEB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數據集</a:t>
            </a:r>
            <a:r>
              <a:rPr lang="zh-CN" sz="90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是</a:t>
            </a:r>
            <a:r>
              <a:rPr lang="zh-CN" sz="900">
                <a:solidFill>
                  <a:srgbClr val="BD4BEB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FOOD101</a:t>
            </a:r>
            <a:r>
              <a:rPr lang="zh-CN" sz="90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，裡面包含了101種的食物，例如PIZZA、冰淇淋、麵包、蛋糕、壽司、熱狗等，每一種有1000張圖片。</a:t>
            </a:r>
            <a:endParaRPr sz="90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7F7F7F"/>
              </a:solidFill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6742612" y="2773437"/>
            <a:ext cx="1429788" cy="276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CoreML</a:t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6664350" y="3067997"/>
            <a:ext cx="1899900" cy="11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可以在所有的蘋果裝置上運行的機器學習框架，藉由 Core ML 的輔助，快速將已完成訓練的模型整合進APP中，讓APP也能具備AI的學習及預測能力。</a:t>
            </a:r>
            <a:endParaRPr sz="900">
              <a:solidFill>
                <a:schemeClr val="dk2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050">
              <a:solidFill>
                <a:srgbClr val="4D5156"/>
              </a:solidFill>
              <a:highlight>
                <a:schemeClr val="lt1"/>
              </a:highlight>
            </a:endParaRPr>
          </a:p>
        </p:txBody>
      </p:sp>
      <p:cxnSp>
        <p:nvCxnSpPr>
          <p:cNvPr id="182" name="Google Shape;182;p22"/>
          <p:cNvCxnSpPr/>
          <p:nvPr/>
        </p:nvCxnSpPr>
        <p:spPr>
          <a:xfrm flipH="1">
            <a:off x="6136591" y="2934012"/>
            <a:ext cx="484462" cy="1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oval"/>
            <a:tailEnd len="sm" w="sm" type="none"/>
          </a:ln>
        </p:spPr>
      </p:cxnSp>
      <p:sp>
        <p:nvSpPr>
          <p:cNvPr id="183" name="Google Shape;183;p22"/>
          <p:cNvSpPr/>
          <p:nvPr/>
        </p:nvSpPr>
        <p:spPr>
          <a:xfrm>
            <a:off x="2674161" y="3596390"/>
            <a:ext cx="1429787" cy="276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Xcode</a:t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84" name="Google Shape;184;p22"/>
          <p:cNvSpPr/>
          <p:nvPr/>
        </p:nvSpPr>
        <p:spPr>
          <a:xfrm>
            <a:off x="2609950" y="3896249"/>
            <a:ext cx="2124000" cy="9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蘋果公司向開發人員提供的整合開發環境，用於開發macOS、iOS、WatchOS和tvOS的應用程式。</a:t>
            </a:r>
            <a:endParaRPr sz="90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CN" sz="90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支援多種語言(例如：C語言、C++、Java、AppleScript、Python、Ruby和Swift)</a:t>
            </a:r>
            <a:endParaRPr sz="90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3F3F3F"/>
              </a:solidFill>
            </a:endParaRPr>
          </a:p>
        </p:txBody>
      </p:sp>
      <p:cxnSp>
        <p:nvCxnSpPr>
          <p:cNvPr id="185" name="Google Shape;185;p22"/>
          <p:cNvCxnSpPr/>
          <p:nvPr/>
        </p:nvCxnSpPr>
        <p:spPr>
          <a:xfrm flipH="1" rot="10800000">
            <a:off x="3042325" y="3204525"/>
            <a:ext cx="288600" cy="369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oval"/>
            <a:tailEnd len="sm" w="sm" type="none"/>
          </a:ln>
        </p:spPr>
      </p:cxnSp>
      <p:grpSp>
        <p:nvGrpSpPr>
          <p:cNvPr id="186" name="Google Shape;186;p22"/>
          <p:cNvGrpSpPr/>
          <p:nvPr/>
        </p:nvGrpSpPr>
        <p:grpSpPr>
          <a:xfrm>
            <a:off x="848907" y="1646946"/>
            <a:ext cx="1722327" cy="2699161"/>
            <a:chOff x="719416" y="858792"/>
            <a:chExt cx="2177520" cy="3411467"/>
          </a:xfrm>
        </p:grpSpPr>
        <p:grpSp>
          <p:nvGrpSpPr>
            <p:cNvPr id="187" name="Google Shape;187;p22"/>
            <p:cNvGrpSpPr/>
            <p:nvPr/>
          </p:nvGrpSpPr>
          <p:grpSpPr>
            <a:xfrm flipH="1">
              <a:off x="719416" y="1320154"/>
              <a:ext cx="1517119" cy="2950105"/>
              <a:chOff x="6476" y="614"/>
              <a:chExt cx="559" cy="1087"/>
            </a:xfrm>
          </p:grpSpPr>
          <p:sp>
            <p:nvSpPr>
              <p:cNvPr id="188" name="Google Shape;188;p22"/>
              <p:cNvSpPr/>
              <p:nvPr/>
            </p:nvSpPr>
            <p:spPr>
              <a:xfrm flipH="1" rot="10800000">
                <a:off x="6727" y="614"/>
                <a:ext cx="272" cy="265"/>
              </a:xfrm>
              <a:custGeom>
                <a:rect b="b" l="l" r="r" t="t"/>
                <a:pathLst>
                  <a:path extrusionOk="0" h="1165" w="1187">
                    <a:moveTo>
                      <a:pt x="546" y="1128"/>
                    </a:moveTo>
                    <a:cubicBezTo>
                      <a:pt x="843" y="1165"/>
                      <a:pt x="1137" y="923"/>
                      <a:pt x="1159" y="626"/>
                    </a:cubicBezTo>
                    <a:cubicBezTo>
                      <a:pt x="1187" y="371"/>
                      <a:pt x="1012" y="114"/>
                      <a:pt x="767" y="43"/>
                    </a:cubicBezTo>
                    <a:cubicBezTo>
                      <a:pt x="615" y="0"/>
                      <a:pt x="443" y="20"/>
                      <a:pt x="308" y="105"/>
                    </a:cubicBezTo>
                    <a:cubicBezTo>
                      <a:pt x="111" y="230"/>
                      <a:pt x="0" y="487"/>
                      <a:pt x="68" y="715"/>
                    </a:cubicBezTo>
                    <a:cubicBezTo>
                      <a:pt x="121" y="936"/>
                      <a:pt x="323" y="1102"/>
                      <a:pt x="546" y="112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22"/>
              <p:cNvSpPr/>
              <p:nvPr/>
            </p:nvSpPr>
            <p:spPr>
              <a:xfrm flipH="1" rot="10800000">
                <a:off x="6476" y="903"/>
                <a:ext cx="485" cy="798"/>
              </a:xfrm>
              <a:custGeom>
                <a:rect b="b" l="l" r="r" t="t"/>
                <a:pathLst>
                  <a:path extrusionOk="0" h="10000" w="9873">
                    <a:moveTo>
                      <a:pt x="6965" y="10000"/>
                    </a:moveTo>
                    <a:cubicBezTo>
                      <a:pt x="7789" y="9963"/>
                      <a:pt x="8613" y="9940"/>
                      <a:pt x="9438" y="9920"/>
                    </a:cubicBezTo>
                    <a:cubicBezTo>
                      <a:pt x="9563" y="9100"/>
                      <a:pt x="9582" y="8276"/>
                      <a:pt x="9722" y="7459"/>
                    </a:cubicBezTo>
                    <a:cubicBezTo>
                      <a:pt x="9731" y="6633"/>
                      <a:pt x="10081" y="5787"/>
                      <a:pt x="9685" y="4977"/>
                    </a:cubicBezTo>
                    <a:cubicBezTo>
                      <a:pt x="9377" y="4286"/>
                      <a:pt x="8869" y="3619"/>
                      <a:pt x="8772" y="2896"/>
                    </a:cubicBezTo>
                    <a:cubicBezTo>
                      <a:pt x="8884" y="2685"/>
                      <a:pt x="9168" y="2524"/>
                      <a:pt x="9373" y="2344"/>
                    </a:cubicBezTo>
                    <a:cubicBezTo>
                      <a:pt x="8744" y="2076"/>
                      <a:pt x="8436" y="1532"/>
                      <a:pt x="7617" y="1453"/>
                    </a:cubicBezTo>
                    <a:cubicBezTo>
                      <a:pt x="7543" y="1767"/>
                      <a:pt x="6946" y="1955"/>
                      <a:pt x="6992" y="2299"/>
                    </a:cubicBezTo>
                    <a:cubicBezTo>
                      <a:pt x="6941" y="3054"/>
                      <a:pt x="6788" y="3799"/>
                      <a:pt x="6723" y="4554"/>
                    </a:cubicBezTo>
                    <a:cubicBezTo>
                      <a:pt x="6052" y="3960"/>
                      <a:pt x="5438" y="3342"/>
                      <a:pt x="4790" y="2742"/>
                    </a:cubicBezTo>
                    <a:cubicBezTo>
                      <a:pt x="5051" y="1884"/>
                      <a:pt x="5200" y="1015"/>
                      <a:pt x="5460" y="161"/>
                    </a:cubicBezTo>
                    <a:cubicBezTo>
                      <a:pt x="4841" y="-28"/>
                      <a:pt x="4123" y="-48"/>
                      <a:pt x="3471" y="91"/>
                    </a:cubicBezTo>
                    <a:cubicBezTo>
                      <a:pt x="3183" y="1007"/>
                      <a:pt x="2950" y="1927"/>
                      <a:pt x="2666" y="2845"/>
                    </a:cubicBezTo>
                    <a:cubicBezTo>
                      <a:pt x="3519" y="3708"/>
                      <a:pt x="4320" y="4591"/>
                      <a:pt x="5162" y="5457"/>
                    </a:cubicBezTo>
                    <a:cubicBezTo>
                      <a:pt x="5661" y="5858"/>
                      <a:pt x="5372" y="6387"/>
                      <a:pt x="5438" y="6850"/>
                    </a:cubicBezTo>
                    <a:cubicBezTo>
                      <a:pt x="4878" y="6727"/>
                      <a:pt x="4342" y="6469"/>
                      <a:pt x="3718" y="6535"/>
                    </a:cubicBezTo>
                    <a:cubicBezTo>
                      <a:pt x="2503" y="6604"/>
                      <a:pt x="1278" y="6618"/>
                      <a:pt x="58" y="6635"/>
                    </a:cubicBezTo>
                    <a:cubicBezTo>
                      <a:pt x="-185" y="7022"/>
                      <a:pt x="399" y="7453"/>
                      <a:pt x="692" y="7831"/>
                    </a:cubicBezTo>
                    <a:cubicBezTo>
                      <a:pt x="1261" y="8023"/>
                      <a:pt x="2739" y="7801"/>
                      <a:pt x="3471" y="7790"/>
                    </a:cubicBezTo>
                    <a:lnTo>
                      <a:pt x="4482" y="7764"/>
                    </a:lnTo>
                    <a:cubicBezTo>
                      <a:pt x="5320" y="8505"/>
                      <a:pt x="6099" y="9272"/>
                      <a:pt x="6965" y="1000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22"/>
              <p:cNvSpPr/>
              <p:nvPr/>
            </p:nvSpPr>
            <p:spPr>
              <a:xfrm flipH="1" rot="10800000">
                <a:off x="6854" y="1507"/>
                <a:ext cx="181" cy="193"/>
              </a:xfrm>
              <a:custGeom>
                <a:rect b="b" l="l" r="r" t="t"/>
                <a:pathLst>
                  <a:path extrusionOk="0" h="10000" w="10226">
                    <a:moveTo>
                      <a:pt x="0" y="5972"/>
                    </a:moveTo>
                    <a:cubicBezTo>
                      <a:pt x="233" y="8189"/>
                      <a:pt x="2952" y="8514"/>
                      <a:pt x="4451" y="10000"/>
                    </a:cubicBezTo>
                    <a:cubicBezTo>
                      <a:pt x="6234" y="7429"/>
                      <a:pt x="8288" y="5023"/>
                      <a:pt x="10226" y="2547"/>
                    </a:cubicBezTo>
                    <a:cubicBezTo>
                      <a:pt x="9192" y="766"/>
                      <a:pt x="7074" y="-154"/>
                      <a:pt x="4903" y="2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1" name="Google Shape;191;p22"/>
            <p:cNvSpPr/>
            <p:nvPr/>
          </p:nvSpPr>
          <p:spPr>
            <a:xfrm>
              <a:off x="1690656" y="1579434"/>
              <a:ext cx="1206280" cy="971055"/>
            </a:xfrm>
            <a:prstGeom prst="roundRect">
              <a:avLst>
                <a:gd fmla="val 1107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2"/>
            <p:cNvSpPr/>
            <p:nvPr/>
          </p:nvSpPr>
          <p:spPr>
            <a:xfrm rot="1046250">
              <a:off x="1934125" y="995115"/>
              <a:ext cx="783207" cy="630482"/>
            </a:xfrm>
            <a:prstGeom prst="roundRect">
              <a:avLst>
                <a:gd fmla="val 1107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2"/>
            <p:cNvSpPr txBox="1"/>
            <p:nvPr/>
          </p:nvSpPr>
          <p:spPr>
            <a:xfrm rot="908242">
              <a:off x="2026591" y="924080"/>
              <a:ext cx="598269" cy="7393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</a:t>
              </a:r>
              <a:endPara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2"/>
            <p:cNvSpPr txBox="1"/>
            <p:nvPr/>
          </p:nvSpPr>
          <p:spPr>
            <a:xfrm>
              <a:off x="1920332" y="1577693"/>
              <a:ext cx="810793" cy="11673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54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B</a:t>
              </a:r>
              <a:endParaRPr sz="5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22"/>
            <p:cNvSpPr/>
            <p:nvPr/>
          </p:nvSpPr>
          <p:spPr>
            <a:xfrm rot="-1322368">
              <a:off x="1549765" y="1206059"/>
              <a:ext cx="618564" cy="497944"/>
            </a:xfrm>
            <a:prstGeom prst="roundRect">
              <a:avLst>
                <a:gd fmla="val 1107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22"/>
            <p:cNvSpPr txBox="1"/>
            <p:nvPr/>
          </p:nvSpPr>
          <p:spPr>
            <a:xfrm rot="-1460376">
              <a:off x="1650785" y="1208235"/>
              <a:ext cx="468563" cy="50585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20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</a:t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7" name="Google Shape;197;p22"/>
          <p:cNvGrpSpPr/>
          <p:nvPr/>
        </p:nvGrpSpPr>
        <p:grpSpPr>
          <a:xfrm>
            <a:off x="2829234" y="1699330"/>
            <a:ext cx="1763787" cy="1764332"/>
            <a:chOff x="2829234" y="1941812"/>
            <a:chExt cx="1763787" cy="1763787"/>
          </a:xfrm>
        </p:grpSpPr>
        <p:sp>
          <p:nvSpPr>
            <p:cNvPr id="198" name="Google Shape;198;p22"/>
            <p:cNvSpPr/>
            <p:nvPr/>
          </p:nvSpPr>
          <p:spPr>
            <a:xfrm rot="-2700000">
              <a:off x="3087535" y="2200113"/>
              <a:ext cx="1247186" cy="1247186"/>
            </a:xfrm>
            <a:custGeom>
              <a:rect b="b" l="l" r="r" t="t"/>
              <a:pathLst>
                <a:path extrusionOk="0" h="21600" w="21600">
                  <a:moveTo>
                    <a:pt x="21600" y="13590"/>
                  </a:moveTo>
                  <a:cubicBezTo>
                    <a:pt x="21600" y="14730"/>
                    <a:pt x="20700" y="15660"/>
                    <a:pt x="19560" y="15660"/>
                  </a:cubicBezTo>
                  <a:cubicBezTo>
                    <a:pt x="19560" y="15660"/>
                    <a:pt x="19560" y="15660"/>
                    <a:pt x="19560" y="15660"/>
                  </a:cubicBezTo>
                  <a:cubicBezTo>
                    <a:pt x="19500" y="15660"/>
                    <a:pt x="19350" y="15660"/>
                    <a:pt x="19170" y="15600"/>
                  </a:cubicBezTo>
                  <a:cubicBezTo>
                    <a:pt x="18990" y="15540"/>
                    <a:pt x="18750" y="15420"/>
                    <a:pt x="18510" y="15210"/>
                  </a:cubicBezTo>
                  <a:cubicBezTo>
                    <a:pt x="18450" y="15150"/>
                    <a:pt x="18360" y="15090"/>
                    <a:pt x="18300" y="15030"/>
                  </a:cubicBezTo>
                  <a:cubicBezTo>
                    <a:pt x="18000" y="14760"/>
                    <a:pt x="17700" y="14460"/>
                    <a:pt x="17340" y="14460"/>
                  </a:cubicBezTo>
                  <a:cubicBezTo>
                    <a:pt x="16710" y="14460"/>
                    <a:pt x="16470" y="15270"/>
                    <a:pt x="16290" y="15960"/>
                  </a:cubicBezTo>
                  <a:cubicBezTo>
                    <a:pt x="16260" y="16080"/>
                    <a:pt x="16260" y="16170"/>
                    <a:pt x="16260" y="16290"/>
                  </a:cubicBezTo>
                  <a:cubicBezTo>
                    <a:pt x="16260" y="21600"/>
                    <a:pt x="16260" y="21600"/>
                    <a:pt x="16260" y="21600"/>
                  </a:cubicBezTo>
                  <a:cubicBezTo>
                    <a:pt x="16260" y="21600"/>
                    <a:pt x="16260" y="21600"/>
                    <a:pt x="16260" y="21600"/>
                  </a:cubicBezTo>
                  <a:cubicBezTo>
                    <a:pt x="16260" y="21600"/>
                    <a:pt x="16260" y="21600"/>
                    <a:pt x="16260" y="21600"/>
                  </a:cubicBezTo>
                  <a:cubicBezTo>
                    <a:pt x="10950" y="21600"/>
                    <a:pt x="10950" y="21600"/>
                    <a:pt x="10950" y="21600"/>
                  </a:cubicBezTo>
                  <a:cubicBezTo>
                    <a:pt x="10860" y="21600"/>
                    <a:pt x="10800" y="21600"/>
                    <a:pt x="10740" y="21570"/>
                  </a:cubicBezTo>
                  <a:cubicBezTo>
                    <a:pt x="9780" y="21360"/>
                    <a:pt x="9660" y="21120"/>
                    <a:pt x="9630" y="21060"/>
                  </a:cubicBezTo>
                  <a:cubicBezTo>
                    <a:pt x="9570" y="20910"/>
                    <a:pt x="9840" y="20610"/>
                    <a:pt x="10050" y="20400"/>
                  </a:cubicBezTo>
                  <a:cubicBezTo>
                    <a:pt x="10110" y="20340"/>
                    <a:pt x="10200" y="20250"/>
                    <a:pt x="10260" y="20190"/>
                  </a:cubicBezTo>
                  <a:cubicBezTo>
                    <a:pt x="10800" y="19560"/>
                    <a:pt x="10800" y="18900"/>
                    <a:pt x="10800" y="18810"/>
                  </a:cubicBezTo>
                  <a:cubicBezTo>
                    <a:pt x="10800" y="17400"/>
                    <a:pt x="9660" y="16260"/>
                    <a:pt x="8250" y="16260"/>
                  </a:cubicBezTo>
                  <a:cubicBezTo>
                    <a:pt x="6840" y="16260"/>
                    <a:pt x="5700" y="17400"/>
                    <a:pt x="5700" y="18810"/>
                  </a:cubicBezTo>
                  <a:cubicBezTo>
                    <a:pt x="5700" y="18900"/>
                    <a:pt x="5700" y="19560"/>
                    <a:pt x="6240" y="20190"/>
                  </a:cubicBezTo>
                  <a:cubicBezTo>
                    <a:pt x="6300" y="20250"/>
                    <a:pt x="6390" y="20340"/>
                    <a:pt x="6450" y="20400"/>
                  </a:cubicBezTo>
                  <a:cubicBezTo>
                    <a:pt x="6660" y="20610"/>
                    <a:pt x="6930" y="20910"/>
                    <a:pt x="6870" y="21060"/>
                  </a:cubicBezTo>
                  <a:cubicBezTo>
                    <a:pt x="6870" y="21120"/>
                    <a:pt x="6720" y="21360"/>
                    <a:pt x="5760" y="21570"/>
                  </a:cubicBezTo>
                  <a:cubicBezTo>
                    <a:pt x="5700" y="21600"/>
                    <a:pt x="5640" y="21600"/>
                    <a:pt x="555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16290"/>
                    <a:pt x="0" y="16290"/>
                    <a:pt x="0" y="16290"/>
                  </a:cubicBezTo>
                  <a:cubicBezTo>
                    <a:pt x="0" y="16200"/>
                    <a:pt x="0" y="16110"/>
                    <a:pt x="30" y="16020"/>
                  </a:cubicBezTo>
                  <a:cubicBezTo>
                    <a:pt x="270" y="15030"/>
                    <a:pt x="540" y="14730"/>
                    <a:pt x="840" y="14730"/>
                  </a:cubicBezTo>
                  <a:cubicBezTo>
                    <a:pt x="1170" y="14730"/>
                    <a:pt x="1530" y="15150"/>
                    <a:pt x="1830" y="15420"/>
                  </a:cubicBezTo>
                  <a:cubicBezTo>
                    <a:pt x="2370" y="15870"/>
                    <a:pt x="2910" y="15900"/>
                    <a:pt x="3030" y="15900"/>
                  </a:cubicBezTo>
                  <a:cubicBezTo>
                    <a:pt x="3030" y="15900"/>
                    <a:pt x="3060" y="15900"/>
                    <a:pt x="3060" y="15900"/>
                  </a:cubicBezTo>
                  <a:cubicBezTo>
                    <a:pt x="4320" y="15900"/>
                    <a:pt x="5340" y="14880"/>
                    <a:pt x="5340" y="13590"/>
                  </a:cubicBezTo>
                  <a:cubicBezTo>
                    <a:pt x="5340" y="12330"/>
                    <a:pt x="4320" y="11310"/>
                    <a:pt x="3060" y="11310"/>
                  </a:cubicBezTo>
                  <a:cubicBezTo>
                    <a:pt x="3060" y="11310"/>
                    <a:pt x="3030" y="11310"/>
                    <a:pt x="3030" y="11310"/>
                  </a:cubicBezTo>
                  <a:cubicBezTo>
                    <a:pt x="2910" y="11310"/>
                    <a:pt x="2370" y="11340"/>
                    <a:pt x="1830" y="11790"/>
                  </a:cubicBezTo>
                  <a:cubicBezTo>
                    <a:pt x="1530" y="12060"/>
                    <a:pt x="1170" y="12480"/>
                    <a:pt x="840" y="12480"/>
                  </a:cubicBezTo>
                  <a:cubicBezTo>
                    <a:pt x="540" y="12480"/>
                    <a:pt x="270" y="12180"/>
                    <a:pt x="30" y="11190"/>
                  </a:cubicBezTo>
                  <a:cubicBezTo>
                    <a:pt x="0" y="11100"/>
                    <a:pt x="0" y="11010"/>
                    <a:pt x="0" y="10920"/>
                  </a:cubicBezTo>
                  <a:cubicBezTo>
                    <a:pt x="0" y="5340"/>
                    <a:pt x="0" y="5340"/>
                    <a:pt x="0" y="5340"/>
                  </a:cubicBezTo>
                  <a:cubicBezTo>
                    <a:pt x="5550" y="5340"/>
                    <a:pt x="5550" y="5340"/>
                    <a:pt x="5550" y="5340"/>
                  </a:cubicBezTo>
                  <a:cubicBezTo>
                    <a:pt x="5640" y="5340"/>
                    <a:pt x="5730" y="5340"/>
                    <a:pt x="5820" y="5310"/>
                  </a:cubicBezTo>
                  <a:cubicBezTo>
                    <a:pt x="7980" y="4830"/>
                    <a:pt x="6960" y="4110"/>
                    <a:pt x="6450" y="3510"/>
                  </a:cubicBezTo>
                  <a:cubicBezTo>
                    <a:pt x="5910" y="2910"/>
                    <a:pt x="5940" y="2310"/>
                    <a:pt x="5940" y="2310"/>
                  </a:cubicBezTo>
                  <a:cubicBezTo>
                    <a:pt x="5940" y="1020"/>
                    <a:pt x="6990" y="0"/>
                    <a:pt x="8250" y="0"/>
                  </a:cubicBezTo>
                  <a:cubicBezTo>
                    <a:pt x="9510" y="0"/>
                    <a:pt x="10560" y="1020"/>
                    <a:pt x="10560" y="2310"/>
                  </a:cubicBezTo>
                  <a:cubicBezTo>
                    <a:pt x="10560" y="2310"/>
                    <a:pt x="10590" y="2910"/>
                    <a:pt x="10050" y="3510"/>
                  </a:cubicBezTo>
                  <a:cubicBezTo>
                    <a:pt x="9540" y="4110"/>
                    <a:pt x="8550" y="4830"/>
                    <a:pt x="10680" y="5310"/>
                  </a:cubicBezTo>
                  <a:cubicBezTo>
                    <a:pt x="10770" y="5340"/>
                    <a:pt x="10860" y="5340"/>
                    <a:pt x="10950" y="5340"/>
                  </a:cubicBezTo>
                  <a:cubicBezTo>
                    <a:pt x="16260" y="5340"/>
                    <a:pt x="16260" y="5340"/>
                    <a:pt x="16260" y="5340"/>
                  </a:cubicBezTo>
                  <a:cubicBezTo>
                    <a:pt x="16260" y="10920"/>
                    <a:pt x="16260" y="10920"/>
                    <a:pt x="16260" y="10920"/>
                  </a:cubicBezTo>
                  <a:cubicBezTo>
                    <a:pt x="16260" y="11010"/>
                    <a:pt x="16260" y="11130"/>
                    <a:pt x="16290" y="11220"/>
                  </a:cubicBezTo>
                  <a:cubicBezTo>
                    <a:pt x="16470" y="11940"/>
                    <a:pt x="16710" y="12720"/>
                    <a:pt x="17340" y="12720"/>
                  </a:cubicBezTo>
                  <a:cubicBezTo>
                    <a:pt x="17700" y="12720"/>
                    <a:pt x="18000" y="12450"/>
                    <a:pt x="18300" y="12180"/>
                  </a:cubicBezTo>
                  <a:cubicBezTo>
                    <a:pt x="18360" y="12090"/>
                    <a:pt x="18450" y="12030"/>
                    <a:pt x="18510" y="11970"/>
                  </a:cubicBezTo>
                  <a:cubicBezTo>
                    <a:pt x="18990" y="11580"/>
                    <a:pt x="19440" y="11550"/>
                    <a:pt x="19530" y="11550"/>
                  </a:cubicBezTo>
                  <a:cubicBezTo>
                    <a:pt x="19560" y="11550"/>
                    <a:pt x="19560" y="11550"/>
                    <a:pt x="19560" y="11550"/>
                  </a:cubicBezTo>
                  <a:cubicBezTo>
                    <a:pt x="20700" y="11550"/>
                    <a:pt x="21600" y="12480"/>
                    <a:pt x="21600" y="135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3F3F3F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199" name="Google Shape;199;p22"/>
            <p:cNvSpPr txBox="1"/>
            <p:nvPr/>
          </p:nvSpPr>
          <p:spPr>
            <a:xfrm rot="908242">
              <a:off x="3464712" y="2565932"/>
              <a:ext cx="473206" cy="584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</a:t>
              </a:r>
              <a:endPara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" name="Google Shape;200;p22"/>
          <p:cNvGrpSpPr/>
          <p:nvPr/>
        </p:nvGrpSpPr>
        <p:grpSpPr>
          <a:xfrm>
            <a:off x="4035802" y="964644"/>
            <a:ext cx="1763787" cy="1764332"/>
            <a:chOff x="4035802" y="1207352"/>
            <a:chExt cx="1763787" cy="1763787"/>
          </a:xfrm>
        </p:grpSpPr>
        <p:sp>
          <p:nvSpPr>
            <p:cNvPr id="201" name="Google Shape;201;p22"/>
            <p:cNvSpPr/>
            <p:nvPr/>
          </p:nvSpPr>
          <p:spPr>
            <a:xfrm rot="-2700000">
              <a:off x="4294103" y="1465653"/>
              <a:ext cx="1247186" cy="1247186"/>
            </a:xfrm>
            <a:custGeom>
              <a:rect b="b" l="l" r="r" t="t"/>
              <a:pathLst>
                <a:path extrusionOk="0" h="21600" w="21600">
                  <a:moveTo>
                    <a:pt x="21600" y="8250"/>
                  </a:moveTo>
                  <a:cubicBezTo>
                    <a:pt x="21600" y="9540"/>
                    <a:pt x="20580" y="10560"/>
                    <a:pt x="19290" y="10560"/>
                  </a:cubicBezTo>
                  <a:cubicBezTo>
                    <a:pt x="19290" y="10560"/>
                    <a:pt x="19290" y="10560"/>
                    <a:pt x="19290" y="10560"/>
                  </a:cubicBezTo>
                  <a:cubicBezTo>
                    <a:pt x="19170" y="10560"/>
                    <a:pt x="18630" y="10530"/>
                    <a:pt x="18090" y="10080"/>
                  </a:cubicBezTo>
                  <a:cubicBezTo>
                    <a:pt x="17760" y="9810"/>
                    <a:pt x="17400" y="9390"/>
                    <a:pt x="17070" y="9390"/>
                  </a:cubicBezTo>
                  <a:cubicBezTo>
                    <a:pt x="16770" y="9390"/>
                    <a:pt x="16500" y="9690"/>
                    <a:pt x="16290" y="10680"/>
                  </a:cubicBezTo>
                  <a:cubicBezTo>
                    <a:pt x="16260" y="10770"/>
                    <a:pt x="16260" y="10860"/>
                    <a:pt x="16260" y="10950"/>
                  </a:cubicBezTo>
                  <a:cubicBezTo>
                    <a:pt x="16260" y="16260"/>
                    <a:pt x="16260" y="16260"/>
                    <a:pt x="16260" y="16260"/>
                  </a:cubicBezTo>
                  <a:cubicBezTo>
                    <a:pt x="16260" y="16260"/>
                    <a:pt x="16260" y="16260"/>
                    <a:pt x="16260" y="16260"/>
                  </a:cubicBezTo>
                  <a:cubicBezTo>
                    <a:pt x="10680" y="16260"/>
                    <a:pt x="10680" y="16260"/>
                    <a:pt x="10680" y="16260"/>
                  </a:cubicBezTo>
                  <a:cubicBezTo>
                    <a:pt x="10560" y="16260"/>
                    <a:pt x="10470" y="16290"/>
                    <a:pt x="10350" y="16290"/>
                  </a:cubicBezTo>
                  <a:cubicBezTo>
                    <a:pt x="9450" y="16500"/>
                    <a:pt x="9000" y="16770"/>
                    <a:pt x="8880" y="17160"/>
                  </a:cubicBezTo>
                  <a:cubicBezTo>
                    <a:pt x="8760" y="17580"/>
                    <a:pt x="9120" y="17970"/>
                    <a:pt x="9420" y="18300"/>
                  </a:cubicBezTo>
                  <a:cubicBezTo>
                    <a:pt x="9480" y="18390"/>
                    <a:pt x="9540" y="18450"/>
                    <a:pt x="9600" y="18510"/>
                  </a:cubicBezTo>
                  <a:cubicBezTo>
                    <a:pt x="10050" y="19020"/>
                    <a:pt x="10050" y="19530"/>
                    <a:pt x="10050" y="19560"/>
                  </a:cubicBezTo>
                  <a:cubicBezTo>
                    <a:pt x="10050" y="20700"/>
                    <a:pt x="9120" y="21600"/>
                    <a:pt x="7980" y="21600"/>
                  </a:cubicBezTo>
                  <a:cubicBezTo>
                    <a:pt x="6870" y="21600"/>
                    <a:pt x="5940" y="20700"/>
                    <a:pt x="5940" y="19560"/>
                  </a:cubicBezTo>
                  <a:cubicBezTo>
                    <a:pt x="5940" y="19560"/>
                    <a:pt x="5940" y="19560"/>
                    <a:pt x="5940" y="19560"/>
                  </a:cubicBezTo>
                  <a:cubicBezTo>
                    <a:pt x="5940" y="19530"/>
                    <a:pt x="5910" y="19020"/>
                    <a:pt x="6360" y="18510"/>
                  </a:cubicBezTo>
                  <a:cubicBezTo>
                    <a:pt x="6420" y="18450"/>
                    <a:pt x="6480" y="18390"/>
                    <a:pt x="6570" y="18300"/>
                  </a:cubicBezTo>
                  <a:cubicBezTo>
                    <a:pt x="6870" y="17970"/>
                    <a:pt x="7230" y="17580"/>
                    <a:pt x="7110" y="17160"/>
                  </a:cubicBezTo>
                  <a:cubicBezTo>
                    <a:pt x="6990" y="16770"/>
                    <a:pt x="6510" y="16500"/>
                    <a:pt x="5610" y="16290"/>
                  </a:cubicBezTo>
                  <a:cubicBezTo>
                    <a:pt x="5520" y="16290"/>
                    <a:pt x="5400" y="16260"/>
                    <a:pt x="5310" y="16260"/>
                  </a:cubicBezTo>
                  <a:cubicBezTo>
                    <a:pt x="0" y="16260"/>
                    <a:pt x="0" y="16260"/>
                    <a:pt x="0" y="16260"/>
                  </a:cubicBezTo>
                  <a:cubicBezTo>
                    <a:pt x="0" y="10950"/>
                    <a:pt x="0" y="10950"/>
                    <a:pt x="0" y="10950"/>
                  </a:cubicBezTo>
                  <a:cubicBezTo>
                    <a:pt x="0" y="10890"/>
                    <a:pt x="0" y="10800"/>
                    <a:pt x="30" y="10740"/>
                  </a:cubicBezTo>
                  <a:cubicBezTo>
                    <a:pt x="240" y="9720"/>
                    <a:pt x="510" y="9630"/>
                    <a:pt x="570" y="9630"/>
                  </a:cubicBezTo>
                  <a:cubicBezTo>
                    <a:pt x="720" y="9630"/>
                    <a:pt x="990" y="9870"/>
                    <a:pt x="1200" y="10050"/>
                  </a:cubicBezTo>
                  <a:cubicBezTo>
                    <a:pt x="1260" y="10140"/>
                    <a:pt x="1350" y="10200"/>
                    <a:pt x="1410" y="10260"/>
                  </a:cubicBezTo>
                  <a:cubicBezTo>
                    <a:pt x="2010" y="10770"/>
                    <a:pt x="2610" y="10800"/>
                    <a:pt x="2760" y="10800"/>
                  </a:cubicBezTo>
                  <a:cubicBezTo>
                    <a:pt x="2790" y="10800"/>
                    <a:pt x="2790" y="10800"/>
                    <a:pt x="2790" y="10800"/>
                  </a:cubicBezTo>
                  <a:cubicBezTo>
                    <a:pt x="4200" y="10800"/>
                    <a:pt x="5340" y="9660"/>
                    <a:pt x="5340" y="8250"/>
                  </a:cubicBezTo>
                  <a:cubicBezTo>
                    <a:pt x="5340" y="6870"/>
                    <a:pt x="4200" y="5700"/>
                    <a:pt x="2790" y="5700"/>
                  </a:cubicBezTo>
                  <a:cubicBezTo>
                    <a:pt x="2760" y="5700"/>
                    <a:pt x="2760" y="5700"/>
                    <a:pt x="2760" y="5700"/>
                  </a:cubicBezTo>
                  <a:cubicBezTo>
                    <a:pt x="2610" y="5700"/>
                    <a:pt x="2010" y="5760"/>
                    <a:pt x="1410" y="6270"/>
                  </a:cubicBezTo>
                  <a:cubicBezTo>
                    <a:pt x="1350" y="6330"/>
                    <a:pt x="1260" y="6390"/>
                    <a:pt x="1200" y="6450"/>
                  </a:cubicBezTo>
                  <a:cubicBezTo>
                    <a:pt x="990" y="6660"/>
                    <a:pt x="720" y="6900"/>
                    <a:pt x="570" y="6900"/>
                  </a:cubicBezTo>
                  <a:cubicBezTo>
                    <a:pt x="510" y="6900"/>
                    <a:pt x="240" y="6810"/>
                    <a:pt x="30" y="5790"/>
                  </a:cubicBezTo>
                  <a:cubicBezTo>
                    <a:pt x="0" y="5700"/>
                    <a:pt x="0" y="5640"/>
                    <a:pt x="0" y="558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310" y="0"/>
                    <a:pt x="5310" y="0"/>
                    <a:pt x="5310" y="0"/>
                  </a:cubicBezTo>
                  <a:cubicBezTo>
                    <a:pt x="5400" y="0"/>
                    <a:pt x="5490" y="30"/>
                    <a:pt x="5580" y="30"/>
                  </a:cubicBezTo>
                  <a:cubicBezTo>
                    <a:pt x="7710" y="540"/>
                    <a:pt x="6690" y="1260"/>
                    <a:pt x="6180" y="1830"/>
                  </a:cubicBezTo>
                  <a:cubicBezTo>
                    <a:pt x="5670" y="2460"/>
                    <a:pt x="5700" y="3060"/>
                    <a:pt x="5700" y="3060"/>
                  </a:cubicBezTo>
                  <a:cubicBezTo>
                    <a:pt x="5700" y="4320"/>
                    <a:pt x="6720" y="5370"/>
                    <a:pt x="7980" y="5370"/>
                  </a:cubicBezTo>
                  <a:cubicBezTo>
                    <a:pt x="9270" y="5370"/>
                    <a:pt x="10290" y="4320"/>
                    <a:pt x="10290" y="3060"/>
                  </a:cubicBezTo>
                  <a:cubicBezTo>
                    <a:pt x="10290" y="3060"/>
                    <a:pt x="10320" y="2460"/>
                    <a:pt x="9810" y="1830"/>
                  </a:cubicBezTo>
                  <a:cubicBezTo>
                    <a:pt x="9300" y="1260"/>
                    <a:pt x="8280" y="540"/>
                    <a:pt x="10410" y="30"/>
                  </a:cubicBezTo>
                  <a:cubicBezTo>
                    <a:pt x="10500" y="30"/>
                    <a:pt x="10590" y="0"/>
                    <a:pt x="10680" y="0"/>
                  </a:cubicBezTo>
                  <a:cubicBezTo>
                    <a:pt x="16260" y="0"/>
                    <a:pt x="16260" y="0"/>
                    <a:pt x="16260" y="0"/>
                  </a:cubicBezTo>
                  <a:cubicBezTo>
                    <a:pt x="16260" y="5580"/>
                    <a:pt x="16260" y="5580"/>
                    <a:pt x="16260" y="5580"/>
                  </a:cubicBezTo>
                  <a:cubicBezTo>
                    <a:pt x="16260" y="5670"/>
                    <a:pt x="16260" y="5760"/>
                    <a:pt x="16290" y="5820"/>
                  </a:cubicBezTo>
                  <a:cubicBezTo>
                    <a:pt x="16500" y="6840"/>
                    <a:pt x="16770" y="7140"/>
                    <a:pt x="17070" y="7140"/>
                  </a:cubicBezTo>
                  <a:cubicBezTo>
                    <a:pt x="17400" y="7140"/>
                    <a:pt x="17760" y="6720"/>
                    <a:pt x="18090" y="6450"/>
                  </a:cubicBezTo>
                  <a:cubicBezTo>
                    <a:pt x="18600" y="6000"/>
                    <a:pt x="19140" y="5970"/>
                    <a:pt x="19260" y="5970"/>
                  </a:cubicBezTo>
                  <a:cubicBezTo>
                    <a:pt x="19290" y="5970"/>
                    <a:pt x="19290" y="5970"/>
                    <a:pt x="19290" y="5970"/>
                  </a:cubicBezTo>
                  <a:cubicBezTo>
                    <a:pt x="20580" y="5970"/>
                    <a:pt x="21600" y="6990"/>
                    <a:pt x="21600" y="82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3F3F3F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202" name="Google Shape;202;p22"/>
            <p:cNvSpPr txBox="1"/>
            <p:nvPr/>
          </p:nvSpPr>
          <p:spPr>
            <a:xfrm rot="908242">
              <a:off x="4612017" y="1737919"/>
              <a:ext cx="458780" cy="5847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B</a:t>
              </a:r>
              <a:endPara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3" name="Google Shape;203;p22"/>
          <p:cNvGrpSpPr/>
          <p:nvPr/>
        </p:nvGrpSpPr>
        <p:grpSpPr>
          <a:xfrm>
            <a:off x="4816448" y="2184843"/>
            <a:ext cx="1765359" cy="1765904"/>
            <a:chOff x="4816447" y="2427175"/>
            <a:chExt cx="1765359" cy="1765359"/>
          </a:xfrm>
        </p:grpSpPr>
        <p:sp>
          <p:nvSpPr>
            <p:cNvPr id="204" name="Google Shape;204;p22"/>
            <p:cNvSpPr/>
            <p:nvPr/>
          </p:nvSpPr>
          <p:spPr>
            <a:xfrm rot="-2700000">
              <a:off x="5074422" y="2686262"/>
              <a:ext cx="1249409" cy="1247186"/>
            </a:xfrm>
            <a:custGeom>
              <a:rect b="b" l="l" r="r" t="t"/>
              <a:pathLst>
                <a:path extrusionOk="0" h="21600" w="21600">
                  <a:moveTo>
                    <a:pt x="21570" y="10680"/>
                  </a:moveTo>
                  <a:cubicBezTo>
                    <a:pt x="21600" y="16260"/>
                    <a:pt x="21600" y="16260"/>
                    <a:pt x="21600" y="16260"/>
                  </a:cubicBezTo>
                  <a:cubicBezTo>
                    <a:pt x="16028" y="16260"/>
                    <a:pt x="16028" y="16260"/>
                    <a:pt x="16028" y="16260"/>
                  </a:cubicBezTo>
                  <a:cubicBezTo>
                    <a:pt x="15938" y="16260"/>
                    <a:pt x="15848" y="16260"/>
                    <a:pt x="15758" y="16290"/>
                  </a:cubicBezTo>
                  <a:cubicBezTo>
                    <a:pt x="13631" y="16770"/>
                    <a:pt x="14650" y="17490"/>
                    <a:pt x="15159" y="18090"/>
                  </a:cubicBezTo>
                  <a:cubicBezTo>
                    <a:pt x="15668" y="18690"/>
                    <a:pt x="15638" y="19290"/>
                    <a:pt x="15638" y="19290"/>
                  </a:cubicBezTo>
                  <a:cubicBezTo>
                    <a:pt x="15638" y="20580"/>
                    <a:pt x="14620" y="21600"/>
                    <a:pt x="13331" y="21600"/>
                  </a:cubicBezTo>
                  <a:cubicBezTo>
                    <a:pt x="12073" y="21600"/>
                    <a:pt x="11055" y="20580"/>
                    <a:pt x="11055" y="19290"/>
                  </a:cubicBezTo>
                  <a:cubicBezTo>
                    <a:pt x="11055" y="19290"/>
                    <a:pt x="11025" y="18690"/>
                    <a:pt x="11534" y="18090"/>
                  </a:cubicBezTo>
                  <a:cubicBezTo>
                    <a:pt x="12043" y="17490"/>
                    <a:pt x="13062" y="16770"/>
                    <a:pt x="10935" y="16290"/>
                  </a:cubicBezTo>
                  <a:cubicBezTo>
                    <a:pt x="10845" y="16260"/>
                    <a:pt x="10755" y="16260"/>
                    <a:pt x="10665" y="16260"/>
                  </a:cubicBezTo>
                  <a:cubicBezTo>
                    <a:pt x="5363" y="16260"/>
                    <a:pt x="5363" y="16260"/>
                    <a:pt x="5363" y="16260"/>
                  </a:cubicBezTo>
                  <a:cubicBezTo>
                    <a:pt x="5363" y="10680"/>
                    <a:pt x="5363" y="10680"/>
                    <a:pt x="5363" y="10680"/>
                  </a:cubicBezTo>
                  <a:cubicBezTo>
                    <a:pt x="5363" y="10590"/>
                    <a:pt x="5333" y="10470"/>
                    <a:pt x="5303" y="10380"/>
                  </a:cubicBezTo>
                  <a:cubicBezTo>
                    <a:pt x="5153" y="9660"/>
                    <a:pt x="4883" y="8880"/>
                    <a:pt x="4284" y="8880"/>
                  </a:cubicBezTo>
                  <a:cubicBezTo>
                    <a:pt x="3925" y="8880"/>
                    <a:pt x="3595" y="9150"/>
                    <a:pt x="3295" y="9420"/>
                  </a:cubicBezTo>
                  <a:cubicBezTo>
                    <a:pt x="3236" y="9510"/>
                    <a:pt x="3176" y="9570"/>
                    <a:pt x="3116" y="9630"/>
                  </a:cubicBezTo>
                  <a:cubicBezTo>
                    <a:pt x="2636" y="10020"/>
                    <a:pt x="2157" y="10050"/>
                    <a:pt x="2067" y="10050"/>
                  </a:cubicBezTo>
                  <a:cubicBezTo>
                    <a:pt x="2037" y="10050"/>
                    <a:pt x="2037" y="10050"/>
                    <a:pt x="2037" y="10050"/>
                  </a:cubicBezTo>
                  <a:cubicBezTo>
                    <a:pt x="929" y="10050"/>
                    <a:pt x="0" y="9120"/>
                    <a:pt x="0" y="8010"/>
                  </a:cubicBezTo>
                  <a:cubicBezTo>
                    <a:pt x="0" y="6870"/>
                    <a:pt x="929" y="5940"/>
                    <a:pt x="2037" y="5940"/>
                  </a:cubicBezTo>
                  <a:cubicBezTo>
                    <a:pt x="2067" y="5940"/>
                    <a:pt x="2067" y="5940"/>
                    <a:pt x="2067" y="5940"/>
                  </a:cubicBezTo>
                  <a:cubicBezTo>
                    <a:pt x="2127" y="5940"/>
                    <a:pt x="2247" y="5970"/>
                    <a:pt x="2457" y="6000"/>
                  </a:cubicBezTo>
                  <a:cubicBezTo>
                    <a:pt x="2636" y="6060"/>
                    <a:pt x="2876" y="6180"/>
                    <a:pt x="3116" y="6390"/>
                  </a:cubicBezTo>
                  <a:cubicBezTo>
                    <a:pt x="3176" y="6450"/>
                    <a:pt x="3236" y="6510"/>
                    <a:pt x="3295" y="6570"/>
                  </a:cubicBezTo>
                  <a:cubicBezTo>
                    <a:pt x="3595" y="6840"/>
                    <a:pt x="3925" y="7140"/>
                    <a:pt x="4284" y="7140"/>
                  </a:cubicBezTo>
                  <a:cubicBezTo>
                    <a:pt x="4883" y="7140"/>
                    <a:pt x="5153" y="6330"/>
                    <a:pt x="5303" y="5640"/>
                  </a:cubicBezTo>
                  <a:cubicBezTo>
                    <a:pt x="5333" y="5520"/>
                    <a:pt x="5363" y="5430"/>
                    <a:pt x="5363" y="5310"/>
                  </a:cubicBezTo>
                  <a:cubicBezTo>
                    <a:pt x="5363" y="0"/>
                    <a:pt x="5363" y="0"/>
                    <a:pt x="5363" y="0"/>
                  </a:cubicBezTo>
                  <a:cubicBezTo>
                    <a:pt x="5363" y="0"/>
                    <a:pt x="5363" y="0"/>
                    <a:pt x="5363" y="0"/>
                  </a:cubicBezTo>
                  <a:cubicBezTo>
                    <a:pt x="5363" y="0"/>
                    <a:pt x="5363" y="0"/>
                    <a:pt x="5363" y="0"/>
                  </a:cubicBezTo>
                  <a:cubicBezTo>
                    <a:pt x="10665" y="0"/>
                    <a:pt x="10665" y="0"/>
                    <a:pt x="10665" y="0"/>
                  </a:cubicBezTo>
                  <a:cubicBezTo>
                    <a:pt x="10725" y="0"/>
                    <a:pt x="10785" y="0"/>
                    <a:pt x="10875" y="30"/>
                  </a:cubicBezTo>
                  <a:cubicBezTo>
                    <a:pt x="11804" y="240"/>
                    <a:pt x="11953" y="480"/>
                    <a:pt x="11983" y="540"/>
                  </a:cubicBezTo>
                  <a:cubicBezTo>
                    <a:pt x="12013" y="690"/>
                    <a:pt x="11744" y="990"/>
                    <a:pt x="11564" y="1200"/>
                  </a:cubicBezTo>
                  <a:cubicBezTo>
                    <a:pt x="11474" y="1260"/>
                    <a:pt x="11414" y="1350"/>
                    <a:pt x="11354" y="1410"/>
                  </a:cubicBezTo>
                  <a:cubicBezTo>
                    <a:pt x="10785" y="2070"/>
                    <a:pt x="10785" y="2700"/>
                    <a:pt x="10785" y="2790"/>
                  </a:cubicBezTo>
                  <a:cubicBezTo>
                    <a:pt x="10785" y="4200"/>
                    <a:pt x="11953" y="5340"/>
                    <a:pt x="13331" y="5340"/>
                  </a:cubicBezTo>
                  <a:cubicBezTo>
                    <a:pt x="14740" y="5340"/>
                    <a:pt x="15878" y="4200"/>
                    <a:pt x="15878" y="2790"/>
                  </a:cubicBezTo>
                  <a:cubicBezTo>
                    <a:pt x="15878" y="2700"/>
                    <a:pt x="15908" y="2040"/>
                    <a:pt x="15339" y="1410"/>
                  </a:cubicBezTo>
                  <a:cubicBezTo>
                    <a:pt x="15279" y="1350"/>
                    <a:pt x="15219" y="1260"/>
                    <a:pt x="15129" y="1200"/>
                  </a:cubicBezTo>
                  <a:cubicBezTo>
                    <a:pt x="14949" y="990"/>
                    <a:pt x="14680" y="690"/>
                    <a:pt x="14710" y="540"/>
                  </a:cubicBezTo>
                  <a:cubicBezTo>
                    <a:pt x="14740" y="480"/>
                    <a:pt x="14889" y="240"/>
                    <a:pt x="15818" y="30"/>
                  </a:cubicBezTo>
                  <a:cubicBezTo>
                    <a:pt x="15878" y="0"/>
                    <a:pt x="15968" y="0"/>
                    <a:pt x="16028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570" y="5310"/>
                    <a:pt x="21570" y="5310"/>
                    <a:pt x="21570" y="5310"/>
                  </a:cubicBezTo>
                  <a:cubicBezTo>
                    <a:pt x="21570" y="5400"/>
                    <a:pt x="21570" y="5490"/>
                    <a:pt x="21540" y="5580"/>
                  </a:cubicBezTo>
                  <a:cubicBezTo>
                    <a:pt x="21330" y="6570"/>
                    <a:pt x="21061" y="6870"/>
                    <a:pt x="20761" y="6870"/>
                  </a:cubicBezTo>
                  <a:cubicBezTo>
                    <a:pt x="20432" y="6870"/>
                    <a:pt x="20072" y="6450"/>
                    <a:pt x="19743" y="6180"/>
                  </a:cubicBezTo>
                  <a:cubicBezTo>
                    <a:pt x="19233" y="5730"/>
                    <a:pt x="18694" y="5700"/>
                    <a:pt x="18574" y="5700"/>
                  </a:cubicBezTo>
                  <a:cubicBezTo>
                    <a:pt x="18544" y="5700"/>
                    <a:pt x="18544" y="5700"/>
                    <a:pt x="18544" y="5700"/>
                  </a:cubicBezTo>
                  <a:cubicBezTo>
                    <a:pt x="17256" y="5700"/>
                    <a:pt x="16237" y="6720"/>
                    <a:pt x="16237" y="8010"/>
                  </a:cubicBezTo>
                  <a:cubicBezTo>
                    <a:pt x="16237" y="9270"/>
                    <a:pt x="17256" y="10290"/>
                    <a:pt x="18544" y="10290"/>
                  </a:cubicBezTo>
                  <a:cubicBezTo>
                    <a:pt x="18544" y="10290"/>
                    <a:pt x="18544" y="10290"/>
                    <a:pt x="18574" y="10290"/>
                  </a:cubicBezTo>
                  <a:cubicBezTo>
                    <a:pt x="18664" y="10290"/>
                    <a:pt x="19203" y="10260"/>
                    <a:pt x="19743" y="9810"/>
                  </a:cubicBezTo>
                  <a:cubicBezTo>
                    <a:pt x="20072" y="9540"/>
                    <a:pt x="20432" y="9120"/>
                    <a:pt x="20761" y="9120"/>
                  </a:cubicBezTo>
                  <a:cubicBezTo>
                    <a:pt x="21061" y="9120"/>
                    <a:pt x="21330" y="9420"/>
                    <a:pt x="21540" y="10440"/>
                  </a:cubicBezTo>
                  <a:cubicBezTo>
                    <a:pt x="21570" y="10500"/>
                    <a:pt x="21570" y="10590"/>
                    <a:pt x="21570" y="1068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3F3F3F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205" name="Google Shape;205;p22"/>
            <p:cNvSpPr txBox="1"/>
            <p:nvPr/>
          </p:nvSpPr>
          <p:spPr>
            <a:xfrm rot="908242">
              <a:off x="5458516" y="2941995"/>
              <a:ext cx="481222" cy="5847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</a:t>
              </a:r>
              <a:endPara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06" name="Google Shape;20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9600" y="3508229"/>
            <a:ext cx="782200" cy="782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4225" y="3757425"/>
            <a:ext cx="713225" cy="71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2" name="Google Shape;212;p23"/>
          <p:cNvCxnSpPr/>
          <p:nvPr/>
        </p:nvCxnSpPr>
        <p:spPr>
          <a:xfrm rot="10800000">
            <a:off x="5203325" y="2128475"/>
            <a:ext cx="490500" cy="448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oval"/>
            <a:tailEnd len="sm" w="sm" type="none"/>
          </a:ln>
        </p:spPr>
      </p:cxnSp>
      <p:sp>
        <p:nvSpPr>
          <p:cNvPr id="213" name="Google Shape;213;p23"/>
          <p:cNvSpPr/>
          <p:nvPr/>
        </p:nvSpPr>
        <p:spPr>
          <a:xfrm>
            <a:off x="5969943" y="2409583"/>
            <a:ext cx="1640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JSON</a:t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14" name="Google Shape;214;p23"/>
          <p:cNvSpPr/>
          <p:nvPr/>
        </p:nvSpPr>
        <p:spPr>
          <a:xfrm>
            <a:off x="5883475" y="2696256"/>
            <a:ext cx="19926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CN" sz="11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將食物營養素用成json檔案格式，</a:t>
            </a:r>
            <a:r>
              <a:rPr lang="zh-CN" sz="1100">
                <a:solidFill>
                  <a:srgbClr val="7F7F7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以方便取出各個食物的營養數值做運算</a:t>
            </a:r>
            <a:r>
              <a:rPr lang="zh-CN" sz="1100">
                <a:solidFill>
                  <a:schemeClr val="dk2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。</a:t>
            </a:r>
            <a:endParaRPr sz="1100">
              <a:solidFill>
                <a:srgbClr val="7F7F7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7F7F7F"/>
              </a:solidFill>
            </a:endParaRPr>
          </a:p>
        </p:txBody>
      </p:sp>
      <p:sp>
        <p:nvSpPr>
          <p:cNvPr id="215" name="Google Shape;215;p23"/>
          <p:cNvSpPr/>
          <p:nvPr/>
        </p:nvSpPr>
        <p:spPr>
          <a:xfrm>
            <a:off x="2432786" y="3479315"/>
            <a:ext cx="14298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200">
                <a:solidFill>
                  <a:srgbClr val="4D5156"/>
                </a:solidFill>
                <a:highlight>
                  <a:schemeClr val="lt1"/>
                </a:highlight>
              </a:rPr>
              <a:t>SQLite</a:t>
            </a:r>
            <a:endParaRPr b="1"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16" name="Google Shape;216;p23"/>
          <p:cNvSpPr/>
          <p:nvPr/>
        </p:nvSpPr>
        <p:spPr>
          <a:xfrm>
            <a:off x="2649100" y="3771950"/>
            <a:ext cx="2554200" cy="9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>
                <a:solidFill>
                  <a:srgbClr val="66666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SQLite</a:t>
            </a:r>
            <a:r>
              <a:rPr lang="zh-CN" sz="1100">
                <a:solidFill>
                  <a:srgbClr val="666666"/>
                </a:solidFill>
                <a:highlight>
                  <a:srgbClr val="FFFFFF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是關聯式資料庫管理系統，作為嵌入式資料庫，被整合在用戶程式中，常見於客戶端存取資料的常見選擇。</a:t>
            </a:r>
            <a:endParaRPr sz="1100">
              <a:solidFill>
                <a:srgbClr val="666666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217" name="Google Shape;217;p23"/>
          <p:cNvCxnSpPr/>
          <p:nvPr/>
        </p:nvCxnSpPr>
        <p:spPr>
          <a:xfrm flipH="1" rot="10800000">
            <a:off x="3042325" y="3204525"/>
            <a:ext cx="288600" cy="369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med" w="med" type="oval"/>
            <a:tailEnd len="sm" w="sm" type="none"/>
          </a:ln>
        </p:spPr>
      </p:cxnSp>
      <p:grpSp>
        <p:nvGrpSpPr>
          <p:cNvPr id="218" name="Google Shape;218;p23"/>
          <p:cNvGrpSpPr/>
          <p:nvPr/>
        </p:nvGrpSpPr>
        <p:grpSpPr>
          <a:xfrm>
            <a:off x="853328" y="1793797"/>
            <a:ext cx="1453816" cy="2552300"/>
            <a:chOff x="724967" y="1044400"/>
            <a:chExt cx="1837947" cy="3225859"/>
          </a:xfrm>
        </p:grpSpPr>
        <p:grpSp>
          <p:nvGrpSpPr>
            <p:cNvPr id="219" name="Google Shape;219;p23"/>
            <p:cNvGrpSpPr/>
            <p:nvPr/>
          </p:nvGrpSpPr>
          <p:grpSpPr>
            <a:xfrm flipH="1">
              <a:off x="724967" y="1320052"/>
              <a:ext cx="1511569" cy="2950207"/>
              <a:chOff x="6476" y="614"/>
              <a:chExt cx="557" cy="1087"/>
            </a:xfrm>
          </p:grpSpPr>
          <p:sp>
            <p:nvSpPr>
              <p:cNvPr id="220" name="Google Shape;220;p23"/>
              <p:cNvSpPr/>
              <p:nvPr/>
            </p:nvSpPr>
            <p:spPr>
              <a:xfrm flipH="1" rot="10800000">
                <a:off x="6727" y="614"/>
                <a:ext cx="273" cy="265"/>
              </a:xfrm>
              <a:custGeom>
                <a:rect b="b" l="l" r="r" t="t"/>
                <a:pathLst>
                  <a:path extrusionOk="0" h="1165" w="1187">
                    <a:moveTo>
                      <a:pt x="546" y="1128"/>
                    </a:moveTo>
                    <a:cubicBezTo>
                      <a:pt x="843" y="1165"/>
                      <a:pt x="1137" y="923"/>
                      <a:pt x="1159" y="626"/>
                    </a:cubicBezTo>
                    <a:cubicBezTo>
                      <a:pt x="1187" y="371"/>
                      <a:pt x="1012" y="114"/>
                      <a:pt x="767" y="43"/>
                    </a:cubicBezTo>
                    <a:cubicBezTo>
                      <a:pt x="615" y="0"/>
                      <a:pt x="443" y="20"/>
                      <a:pt x="308" y="105"/>
                    </a:cubicBezTo>
                    <a:cubicBezTo>
                      <a:pt x="111" y="230"/>
                      <a:pt x="0" y="487"/>
                      <a:pt x="68" y="715"/>
                    </a:cubicBezTo>
                    <a:cubicBezTo>
                      <a:pt x="121" y="936"/>
                      <a:pt x="323" y="1102"/>
                      <a:pt x="546" y="1128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23"/>
              <p:cNvSpPr/>
              <p:nvPr/>
            </p:nvSpPr>
            <p:spPr>
              <a:xfrm flipH="1" rot="10800000">
                <a:off x="6476" y="901"/>
                <a:ext cx="494" cy="800"/>
              </a:xfrm>
              <a:custGeom>
                <a:rect b="b" l="l" r="r" t="t"/>
                <a:pathLst>
                  <a:path extrusionOk="0" h="10000" w="9873">
                    <a:moveTo>
                      <a:pt x="6965" y="10000"/>
                    </a:moveTo>
                    <a:cubicBezTo>
                      <a:pt x="7789" y="9963"/>
                      <a:pt x="8613" y="9940"/>
                      <a:pt x="9438" y="9920"/>
                    </a:cubicBezTo>
                    <a:cubicBezTo>
                      <a:pt x="9563" y="9100"/>
                      <a:pt x="9582" y="8276"/>
                      <a:pt x="9722" y="7459"/>
                    </a:cubicBezTo>
                    <a:cubicBezTo>
                      <a:pt x="9731" y="6633"/>
                      <a:pt x="10081" y="5787"/>
                      <a:pt x="9685" y="4977"/>
                    </a:cubicBezTo>
                    <a:cubicBezTo>
                      <a:pt x="9377" y="4286"/>
                      <a:pt x="8869" y="3619"/>
                      <a:pt x="8772" y="2896"/>
                    </a:cubicBezTo>
                    <a:cubicBezTo>
                      <a:pt x="8884" y="2685"/>
                      <a:pt x="9168" y="2524"/>
                      <a:pt x="9373" y="2344"/>
                    </a:cubicBezTo>
                    <a:cubicBezTo>
                      <a:pt x="8744" y="2076"/>
                      <a:pt x="8436" y="1532"/>
                      <a:pt x="7617" y="1453"/>
                    </a:cubicBezTo>
                    <a:cubicBezTo>
                      <a:pt x="7543" y="1767"/>
                      <a:pt x="6946" y="1955"/>
                      <a:pt x="6992" y="2299"/>
                    </a:cubicBezTo>
                    <a:cubicBezTo>
                      <a:pt x="6941" y="3054"/>
                      <a:pt x="6788" y="3799"/>
                      <a:pt x="6723" y="4554"/>
                    </a:cubicBezTo>
                    <a:cubicBezTo>
                      <a:pt x="6052" y="3960"/>
                      <a:pt x="5438" y="3342"/>
                      <a:pt x="4790" y="2742"/>
                    </a:cubicBezTo>
                    <a:cubicBezTo>
                      <a:pt x="5051" y="1884"/>
                      <a:pt x="5200" y="1015"/>
                      <a:pt x="5460" y="161"/>
                    </a:cubicBezTo>
                    <a:cubicBezTo>
                      <a:pt x="4841" y="-28"/>
                      <a:pt x="4123" y="-48"/>
                      <a:pt x="3471" y="91"/>
                    </a:cubicBezTo>
                    <a:cubicBezTo>
                      <a:pt x="3183" y="1007"/>
                      <a:pt x="2950" y="1927"/>
                      <a:pt x="2666" y="2845"/>
                    </a:cubicBezTo>
                    <a:cubicBezTo>
                      <a:pt x="3519" y="3708"/>
                      <a:pt x="4320" y="4591"/>
                      <a:pt x="5162" y="5457"/>
                    </a:cubicBezTo>
                    <a:cubicBezTo>
                      <a:pt x="5661" y="5858"/>
                      <a:pt x="5372" y="6387"/>
                      <a:pt x="5438" y="6850"/>
                    </a:cubicBezTo>
                    <a:cubicBezTo>
                      <a:pt x="4878" y="6727"/>
                      <a:pt x="4342" y="6469"/>
                      <a:pt x="3718" y="6535"/>
                    </a:cubicBezTo>
                    <a:cubicBezTo>
                      <a:pt x="2503" y="6604"/>
                      <a:pt x="1278" y="6618"/>
                      <a:pt x="58" y="6635"/>
                    </a:cubicBezTo>
                    <a:cubicBezTo>
                      <a:pt x="-185" y="7022"/>
                      <a:pt x="399" y="7453"/>
                      <a:pt x="692" y="7831"/>
                    </a:cubicBezTo>
                    <a:cubicBezTo>
                      <a:pt x="1261" y="8023"/>
                      <a:pt x="2739" y="7801"/>
                      <a:pt x="3471" y="7790"/>
                    </a:cubicBezTo>
                    <a:lnTo>
                      <a:pt x="4482" y="7764"/>
                    </a:lnTo>
                    <a:cubicBezTo>
                      <a:pt x="5320" y="8505"/>
                      <a:pt x="6099" y="9272"/>
                      <a:pt x="6965" y="1000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23"/>
              <p:cNvSpPr/>
              <p:nvPr/>
            </p:nvSpPr>
            <p:spPr>
              <a:xfrm flipH="1" rot="10800000">
                <a:off x="6854" y="1500"/>
                <a:ext cx="179" cy="200"/>
              </a:xfrm>
              <a:custGeom>
                <a:rect b="b" l="l" r="r" t="t"/>
                <a:pathLst>
                  <a:path extrusionOk="0" h="10000" w="10226">
                    <a:moveTo>
                      <a:pt x="0" y="5972"/>
                    </a:moveTo>
                    <a:cubicBezTo>
                      <a:pt x="233" y="8189"/>
                      <a:pt x="2952" y="8514"/>
                      <a:pt x="4451" y="10000"/>
                    </a:cubicBezTo>
                    <a:cubicBezTo>
                      <a:pt x="6234" y="7429"/>
                      <a:pt x="8288" y="5023"/>
                      <a:pt x="10226" y="2547"/>
                    </a:cubicBezTo>
                    <a:cubicBezTo>
                      <a:pt x="9192" y="766"/>
                      <a:pt x="7074" y="-154"/>
                      <a:pt x="4903" y="22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3" name="Google Shape;223;p23"/>
            <p:cNvSpPr/>
            <p:nvPr/>
          </p:nvSpPr>
          <p:spPr>
            <a:xfrm rot="2036741">
              <a:off x="1664684" y="1209324"/>
              <a:ext cx="783300" cy="630452"/>
            </a:xfrm>
            <a:prstGeom prst="roundRect">
              <a:avLst>
                <a:gd fmla="val 1107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3"/>
            <p:cNvSpPr txBox="1"/>
            <p:nvPr/>
          </p:nvSpPr>
          <p:spPr>
            <a:xfrm rot="2016623">
              <a:off x="1717239" y="1155111"/>
              <a:ext cx="598328" cy="7393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>
                  <a:solidFill>
                    <a:srgbClr val="FFFFFF"/>
                  </a:solidFill>
                </a:rPr>
                <a:t>E</a:t>
              </a:r>
              <a:endPara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3"/>
            <p:cNvSpPr/>
            <p:nvPr/>
          </p:nvSpPr>
          <p:spPr>
            <a:xfrm rot="-2203">
              <a:off x="1626613" y="1994055"/>
              <a:ext cx="936300" cy="498000"/>
            </a:xfrm>
            <a:prstGeom prst="roundRect">
              <a:avLst>
                <a:gd fmla="val 1107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3"/>
            <p:cNvSpPr txBox="1"/>
            <p:nvPr/>
          </p:nvSpPr>
          <p:spPr>
            <a:xfrm>
              <a:off x="1857581" y="1990151"/>
              <a:ext cx="485700" cy="50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2000">
                  <a:solidFill>
                    <a:srgbClr val="FFFFFF"/>
                  </a:solidFill>
                </a:rPr>
                <a:t>D</a:t>
              </a:r>
              <a:endParaRPr sz="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" name="Google Shape;227;p23"/>
          <p:cNvGrpSpPr/>
          <p:nvPr/>
        </p:nvGrpSpPr>
        <p:grpSpPr>
          <a:xfrm>
            <a:off x="2829234" y="1699332"/>
            <a:ext cx="1763748" cy="1764277"/>
            <a:chOff x="2829234" y="1941832"/>
            <a:chExt cx="1763748" cy="1763748"/>
          </a:xfrm>
        </p:grpSpPr>
        <p:sp>
          <p:nvSpPr>
            <p:cNvPr id="228" name="Google Shape;228;p23"/>
            <p:cNvSpPr/>
            <p:nvPr/>
          </p:nvSpPr>
          <p:spPr>
            <a:xfrm rot="-2700000">
              <a:off x="3087529" y="2200127"/>
              <a:ext cx="1247158" cy="1247158"/>
            </a:xfrm>
            <a:custGeom>
              <a:rect b="b" l="l" r="r" t="t"/>
              <a:pathLst>
                <a:path extrusionOk="0" h="21600" w="21600">
                  <a:moveTo>
                    <a:pt x="21600" y="13590"/>
                  </a:moveTo>
                  <a:cubicBezTo>
                    <a:pt x="21600" y="14730"/>
                    <a:pt x="20700" y="15660"/>
                    <a:pt x="19560" y="15660"/>
                  </a:cubicBezTo>
                  <a:cubicBezTo>
                    <a:pt x="19560" y="15660"/>
                    <a:pt x="19560" y="15660"/>
                    <a:pt x="19560" y="15660"/>
                  </a:cubicBezTo>
                  <a:cubicBezTo>
                    <a:pt x="19500" y="15660"/>
                    <a:pt x="19350" y="15660"/>
                    <a:pt x="19170" y="15600"/>
                  </a:cubicBezTo>
                  <a:cubicBezTo>
                    <a:pt x="18990" y="15540"/>
                    <a:pt x="18750" y="15420"/>
                    <a:pt x="18510" y="15210"/>
                  </a:cubicBezTo>
                  <a:cubicBezTo>
                    <a:pt x="18450" y="15150"/>
                    <a:pt x="18360" y="15090"/>
                    <a:pt x="18300" y="15030"/>
                  </a:cubicBezTo>
                  <a:cubicBezTo>
                    <a:pt x="18000" y="14760"/>
                    <a:pt x="17700" y="14460"/>
                    <a:pt x="17340" y="14460"/>
                  </a:cubicBezTo>
                  <a:cubicBezTo>
                    <a:pt x="16710" y="14460"/>
                    <a:pt x="16470" y="15270"/>
                    <a:pt x="16290" y="15960"/>
                  </a:cubicBezTo>
                  <a:cubicBezTo>
                    <a:pt x="16260" y="16080"/>
                    <a:pt x="16260" y="16170"/>
                    <a:pt x="16260" y="16290"/>
                  </a:cubicBezTo>
                  <a:cubicBezTo>
                    <a:pt x="16260" y="21600"/>
                    <a:pt x="16260" y="21600"/>
                    <a:pt x="16260" y="21600"/>
                  </a:cubicBezTo>
                  <a:cubicBezTo>
                    <a:pt x="16260" y="21600"/>
                    <a:pt x="16260" y="21600"/>
                    <a:pt x="16260" y="21600"/>
                  </a:cubicBezTo>
                  <a:cubicBezTo>
                    <a:pt x="16260" y="21600"/>
                    <a:pt x="16260" y="21600"/>
                    <a:pt x="16260" y="21600"/>
                  </a:cubicBezTo>
                  <a:cubicBezTo>
                    <a:pt x="10950" y="21600"/>
                    <a:pt x="10950" y="21600"/>
                    <a:pt x="10950" y="21600"/>
                  </a:cubicBezTo>
                  <a:cubicBezTo>
                    <a:pt x="10860" y="21600"/>
                    <a:pt x="10800" y="21600"/>
                    <a:pt x="10740" y="21570"/>
                  </a:cubicBezTo>
                  <a:cubicBezTo>
                    <a:pt x="9780" y="21360"/>
                    <a:pt x="9660" y="21120"/>
                    <a:pt x="9630" y="21060"/>
                  </a:cubicBezTo>
                  <a:cubicBezTo>
                    <a:pt x="9570" y="20910"/>
                    <a:pt x="9840" y="20610"/>
                    <a:pt x="10050" y="20400"/>
                  </a:cubicBezTo>
                  <a:cubicBezTo>
                    <a:pt x="10110" y="20340"/>
                    <a:pt x="10200" y="20250"/>
                    <a:pt x="10260" y="20190"/>
                  </a:cubicBezTo>
                  <a:cubicBezTo>
                    <a:pt x="10800" y="19560"/>
                    <a:pt x="10800" y="18900"/>
                    <a:pt x="10800" y="18810"/>
                  </a:cubicBezTo>
                  <a:cubicBezTo>
                    <a:pt x="10800" y="17400"/>
                    <a:pt x="9660" y="16260"/>
                    <a:pt x="8250" y="16260"/>
                  </a:cubicBezTo>
                  <a:cubicBezTo>
                    <a:pt x="6840" y="16260"/>
                    <a:pt x="5700" y="17400"/>
                    <a:pt x="5700" y="18810"/>
                  </a:cubicBezTo>
                  <a:cubicBezTo>
                    <a:pt x="5700" y="18900"/>
                    <a:pt x="5700" y="19560"/>
                    <a:pt x="6240" y="20190"/>
                  </a:cubicBezTo>
                  <a:cubicBezTo>
                    <a:pt x="6300" y="20250"/>
                    <a:pt x="6390" y="20340"/>
                    <a:pt x="6450" y="20400"/>
                  </a:cubicBezTo>
                  <a:cubicBezTo>
                    <a:pt x="6660" y="20610"/>
                    <a:pt x="6930" y="20910"/>
                    <a:pt x="6870" y="21060"/>
                  </a:cubicBezTo>
                  <a:cubicBezTo>
                    <a:pt x="6870" y="21120"/>
                    <a:pt x="6720" y="21360"/>
                    <a:pt x="5760" y="21570"/>
                  </a:cubicBezTo>
                  <a:cubicBezTo>
                    <a:pt x="5700" y="21600"/>
                    <a:pt x="5640" y="21600"/>
                    <a:pt x="555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16290"/>
                    <a:pt x="0" y="16290"/>
                    <a:pt x="0" y="16290"/>
                  </a:cubicBezTo>
                  <a:cubicBezTo>
                    <a:pt x="0" y="16200"/>
                    <a:pt x="0" y="16110"/>
                    <a:pt x="30" y="16020"/>
                  </a:cubicBezTo>
                  <a:cubicBezTo>
                    <a:pt x="270" y="15030"/>
                    <a:pt x="540" y="14730"/>
                    <a:pt x="840" y="14730"/>
                  </a:cubicBezTo>
                  <a:cubicBezTo>
                    <a:pt x="1170" y="14730"/>
                    <a:pt x="1530" y="15150"/>
                    <a:pt x="1830" y="15420"/>
                  </a:cubicBezTo>
                  <a:cubicBezTo>
                    <a:pt x="2370" y="15870"/>
                    <a:pt x="2910" y="15900"/>
                    <a:pt x="3030" y="15900"/>
                  </a:cubicBezTo>
                  <a:cubicBezTo>
                    <a:pt x="3030" y="15900"/>
                    <a:pt x="3060" y="15900"/>
                    <a:pt x="3060" y="15900"/>
                  </a:cubicBezTo>
                  <a:cubicBezTo>
                    <a:pt x="4320" y="15900"/>
                    <a:pt x="5340" y="14880"/>
                    <a:pt x="5340" y="13590"/>
                  </a:cubicBezTo>
                  <a:cubicBezTo>
                    <a:pt x="5340" y="12330"/>
                    <a:pt x="4320" y="11310"/>
                    <a:pt x="3060" y="11310"/>
                  </a:cubicBezTo>
                  <a:cubicBezTo>
                    <a:pt x="3060" y="11310"/>
                    <a:pt x="3030" y="11310"/>
                    <a:pt x="3030" y="11310"/>
                  </a:cubicBezTo>
                  <a:cubicBezTo>
                    <a:pt x="2910" y="11310"/>
                    <a:pt x="2370" y="11340"/>
                    <a:pt x="1830" y="11790"/>
                  </a:cubicBezTo>
                  <a:cubicBezTo>
                    <a:pt x="1530" y="12060"/>
                    <a:pt x="1170" y="12480"/>
                    <a:pt x="840" y="12480"/>
                  </a:cubicBezTo>
                  <a:cubicBezTo>
                    <a:pt x="540" y="12480"/>
                    <a:pt x="270" y="12180"/>
                    <a:pt x="30" y="11190"/>
                  </a:cubicBezTo>
                  <a:cubicBezTo>
                    <a:pt x="0" y="11100"/>
                    <a:pt x="0" y="11010"/>
                    <a:pt x="0" y="10920"/>
                  </a:cubicBezTo>
                  <a:cubicBezTo>
                    <a:pt x="0" y="5340"/>
                    <a:pt x="0" y="5340"/>
                    <a:pt x="0" y="5340"/>
                  </a:cubicBezTo>
                  <a:cubicBezTo>
                    <a:pt x="5550" y="5340"/>
                    <a:pt x="5550" y="5340"/>
                    <a:pt x="5550" y="5340"/>
                  </a:cubicBezTo>
                  <a:cubicBezTo>
                    <a:pt x="5640" y="5340"/>
                    <a:pt x="5730" y="5340"/>
                    <a:pt x="5820" y="5310"/>
                  </a:cubicBezTo>
                  <a:cubicBezTo>
                    <a:pt x="7980" y="4830"/>
                    <a:pt x="6960" y="4110"/>
                    <a:pt x="6450" y="3510"/>
                  </a:cubicBezTo>
                  <a:cubicBezTo>
                    <a:pt x="5910" y="2910"/>
                    <a:pt x="5940" y="2310"/>
                    <a:pt x="5940" y="2310"/>
                  </a:cubicBezTo>
                  <a:cubicBezTo>
                    <a:pt x="5940" y="1020"/>
                    <a:pt x="6990" y="0"/>
                    <a:pt x="8250" y="0"/>
                  </a:cubicBezTo>
                  <a:cubicBezTo>
                    <a:pt x="9510" y="0"/>
                    <a:pt x="10560" y="1020"/>
                    <a:pt x="10560" y="2310"/>
                  </a:cubicBezTo>
                  <a:cubicBezTo>
                    <a:pt x="10560" y="2310"/>
                    <a:pt x="10590" y="2910"/>
                    <a:pt x="10050" y="3510"/>
                  </a:cubicBezTo>
                  <a:cubicBezTo>
                    <a:pt x="9540" y="4110"/>
                    <a:pt x="8550" y="4830"/>
                    <a:pt x="10680" y="5310"/>
                  </a:cubicBezTo>
                  <a:cubicBezTo>
                    <a:pt x="10770" y="5340"/>
                    <a:pt x="10860" y="5340"/>
                    <a:pt x="10950" y="5340"/>
                  </a:cubicBezTo>
                  <a:cubicBezTo>
                    <a:pt x="16260" y="5340"/>
                    <a:pt x="16260" y="5340"/>
                    <a:pt x="16260" y="5340"/>
                  </a:cubicBezTo>
                  <a:cubicBezTo>
                    <a:pt x="16260" y="10920"/>
                    <a:pt x="16260" y="10920"/>
                    <a:pt x="16260" y="10920"/>
                  </a:cubicBezTo>
                  <a:cubicBezTo>
                    <a:pt x="16260" y="11010"/>
                    <a:pt x="16260" y="11130"/>
                    <a:pt x="16290" y="11220"/>
                  </a:cubicBezTo>
                  <a:cubicBezTo>
                    <a:pt x="16470" y="11940"/>
                    <a:pt x="16710" y="12720"/>
                    <a:pt x="17340" y="12720"/>
                  </a:cubicBezTo>
                  <a:cubicBezTo>
                    <a:pt x="17700" y="12720"/>
                    <a:pt x="18000" y="12450"/>
                    <a:pt x="18300" y="12180"/>
                  </a:cubicBezTo>
                  <a:cubicBezTo>
                    <a:pt x="18360" y="12090"/>
                    <a:pt x="18450" y="12030"/>
                    <a:pt x="18510" y="11970"/>
                  </a:cubicBezTo>
                  <a:cubicBezTo>
                    <a:pt x="18990" y="11580"/>
                    <a:pt x="19440" y="11550"/>
                    <a:pt x="19530" y="11550"/>
                  </a:cubicBezTo>
                  <a:cubicBezTo>
                    <a:pt x="19560" y="11550"/>
                    <a:pt x="19560" y="11550"/>
                    <a:pt x="19560" y="11550"/>
                  </a:cubicBezTo>
                  <a:cubicBezTo>
                    <a:pt x="20700" y="11550"/>
                    <a:pt x="21600" y="12480"/>
                    <a:pt x="21600" y="135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3F3F3F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229" name="Google Shape;229;p23"/>
            <p:cNvSpPr txBox="1"/>
            <p:nvPr/>
          </p:nvSpPr>
          <p:spPr>
            <a:xfrm rot="908236">
              <a:off x="3464712" y="2565949"/>
              <a:ext cx="473323" cy="5848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>
                  <a:solidFill>
                    <a:srgbClr val="FFFFFF"/>
                  </a:solidFill>
                </a:rPr>
                <a:t>D</a:t>
              </a:r>
              <a:endPara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" name="Google Shape;230;p23"/>
          <p:cNvGrpSpPr/>
          <p:nvPr/>
        </p:nvGrpSpPr>
        <p:grpSpPr>
          <a:xfrm>
            <a:off x="3862581" y="645295"/>
            <a:ext cx="1763748" cy="1764277"/>
            <a:chOff x="2829234" y="1941832"/>
            <a:chExt cx="1763748" cy="1763748"/>
          </a:xfrm>
        </p:grpSpPr>
        <p:sp>
          <p:nvSpPr>
            <p:cNvPr id="231" name="Google Shape;231;p23"/>
            <p:cNvSpPr/>
            <p:nvPr/>
          </p:nvSpPr>
          <p:spPr>
            <a:xfrm rot="-2700000">
              <a:off x="3087529" y="2200127"/>
              <a:ext cx="1247158" cy="1247158"/>
            </a:xfrm>
            <a:custGeom>
              <a:rect b="b" l="l" r="r" t="t"/>
              <a:pathLst>
                <a:path extrusionOk="0" h="21600" w="21600">
                  <a:moveTo>
                    <a:pt x="21600" y="13590"/>
                  </a:moveTo>
                  <a:cubicBezTo>
                    <a:pt x="21600" y="14730"/>
                    <a:pt x="20700" y="15660"/>
                    <a:pt x="19560" y="15660"/>
                  </a:cubicBezTo>
                  <a:cubicBezTo>
                    <a:pt x="19560" y="15660"/>
                    <a:pt x="19560" y="15660"/>
                    <a:pt x="19560" y="15660"/>
                  </a:cubicBezTo>
                  <a:cubicBezTo>
                    <a:pt x="19500" y="15660"/>
                    <a:pt x="19350" y="15660"/>
                    <a:pt x="19170" y="15600"/>
                  </a:cubicBezTo>
                  <a:cubicBezTo>
                    <a:pt x="18990" y="15540"/>
                    <a:pt x="18750" y="15420"/>
                    <a:pt x="18510" y="15210"/>
                  </a:cubicBezTo>
                  <a:cubicBezTo>
                    <a:pt x="18450" y="15150"/>
                    <a:pt x="18360" y="15090"/>
                    <a:pt x="18300" y="15030"/>
                  </a:cubicBezTo>
                  <a:cubicBezTo>
                    <a:pt x="18000" y="14760"/>
                    <a:pt x="17700" y="14460"/>
                    <a:pt x="17340" y="14460"/>
                  </a:cubicBezTo>
                  <a:cubicBezTo>
                    <a:pt x="16710" y="14460"/>
                    <a:pt x="16470" y="15270"/>
                    <a:pt x="16290" y="15960"/>
                  </a:cubicBezTo>
                  <a:cubicBezTo>
                    <a:pt x="16260" y="16080"/>
                    <a:pt x="16260" y="16170"/>
                    <a:pt x="16260" y="16290"/>
                  </a:cubicBezTo>
                  <a:cubicBezTo>
                    <a:pt x="16260" y="21600"/>
                    <a:pt x="16260" y="21600"/>
                    <a:pt x="16260" y="21600"/>
                  </a:cubicBezTo>
                  <a:cubicBezTo>
                    <a:pt x="16260" y="21600"/>
                    <a:pt x="16260" y="21600"/>
                    <a:pt x="16260" y="21600"/>
                  </a:cubicBezTo>
                  <a:cubicBezTo>
                    <a:pt x="16260" y="21600"/>
                    <a:pt x="16260" y="21600"/>
                    <a:pt x="16260" y="21600"/>
                  </a:cubicBezTo>
                  <a:cubicBezTo>
                    <a:pt x="10950" y="21600"/>
                    <a:pt x="10950" y="21600"/>
                    <a:pt x="10950" y="21600"/>
                  </a:cubicBezTo>
                  <a:cubicBezTo>
                    <a:pt x="10860" y="21600"/>
                    <a:pt x="10800" y="21600"/>
                    <a:pt x="10740" y="21570"/>
                  </a:cubicBezTo>
                  <a:cubicBezTo>
                    <a:pt x="9780" y="21360"/>
                    <a:pt x="9660" y="21120"/>
                    <a:pt x="9630" y="21060"/>
                  </a:cubicBezTo>
                  <a:cubicBezTo>
                    <a:pt x="9570" y="20910"/>
                    <a:pt x="9840" y="20610"/>
                    <a:pt x="10050" y="20400"/>
                  </a:cubicBezTo>
                  <a:cubicBezTo>
                    <a:pt x="10110" y="20340"/>
                    <a:pt x="10200" y="20250"/>
                    <a:pt x="10260" y="20190"/>
                  </a:cubicBezTo>
                  <a:cubicBezTo>
                    <a:pt x="10800" y="19560"/>
                    <a:pt x="10800" y="18900"/>
                    <a:pt x="10800" y="18810"/>
                  </a:cubicBezTo>
                  <a:cubicBezTo>
                    <a:pt x="10800" y="17400"/>
                    <a:pt x="9660" y="16260"/>
                    <a:pt x="8250" y="16260"/>
                  </a:cubicBezTo>
                  <a:cubicBezTo>
                    <a:pt x="6840" y="16260"/>
                    <a:pt x="5700" y="17400"/>
                    <a:pt x="5700" y="18810"/>
                  </a:cubicBezTo>
                  <a:cubicBezTo>
                    <a:pt x="5700" y="18900"/>
                    <a:pt x="5700" y="19560"/>
                    <a:pt x="6240" y="20190"/>
                  </a:cubicBezTo>
                  <a:cubicBezTo>
                    <a:pt x="6300" y="20250"/>
                    <a:pt x="6390" y="20340"/>
                    <a:pt x="6450" y="20400"/>
                  </a:cubicBezTo>
                  <a:cubicBezTo>
                    <a:pt x="6660" y="20610"/>
                    <a:pt x="6930" y="20910"/>
                    <a:pt x="6870" y="21060"/>
                  </a:cubicBezTo>
                  <a:cubicBezTo>
                    <a:pt x="6870" y="21120"/>
                    <a:pt x="6720" y="21360"/>
                    <a:pt x="5760" y="21570"/>
                  </a:cubicBezTo>
                  <a:cubicBezTo>
                    <a:pt x="5700" y="21600"/>
                    <a:pt x="5640" y="21600"/>
                    <a:pt x="555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16290"/>
                    <a:pt x="0" y="16290"/>
                    <a:pt x="0" y="16290"/>
                  </a:cubicBezTo>
                  <a:cubicBezTo>
                    <a:pt x="0" y="16200"/>
                    <a:pt x="0" y="16110"/>
                    <a:pt x="30" y="16020"/>
                  </a:cubicBezTo>
                  <a:cubicBezTo>
                    <a:pt x="270" y="15030"/>
                    <a:pt x="540" y="14730"/>
                    <a:pt x="840" y="14730"/>
                  </a:cubicBezTo>
                  <a:cubicBezTo>
                    <a:pt x="1170" y="14730"/>
                    <a:pt x="1530" y="15150"/>
                    <a:pt x="1830" y="15420"/>
                  </a:cubicBezTo>
                  <a:cubicBezTo>
                    <a:pt x="2370" y="15870"/>
                    <a:pt x="2910" y="15900"/>
                    <a:pt x="3030" y="15900"/>
                  </a:cubicBezTo>
                  <a:cubicBezTo>
                    <a:pt x="3030" y="15900"/>
                    <a:pt x="3060" y="15900"/>
                    <a:pt x="3060" y="15900"/>
                  </a:cubicBezTo>
                  <a:cubicBezTo>
                    <a:pt x="4320" y="15900"/>
                    <a:pt x="5340" y="14880"/>
                    <a:pt x="5340" y="13590"/>
                  </a:cubicBezTo>
                  <a:cubicBezTo>
                    <a:pt x="5340" y="12330"/>
                    <a:pt x="4320" y="11310"/>
                    <a:pt x="3060" y="11310"/>
                  </a:cubicBezTo>
                  <a:cubicBezTo>
                    <a:pt x="3060" y="11310"/>
                    <a:pt x="3030" y="11310"/>
                    <a:pt x="3030" y="11310"/>
                  </a:cubicBezTo>
                  <a:cubicBezTo>
                    <a:pt x="2910" y="11310"/>
                    <a:pt x="2370" y="11340"/>
                    <a:pt x="1830" y="11790"/>
                  </a:cubicBezTo>
                  <a:cubicBezTo>
                    <a:pt x="1530" y="12060"/>
                    <a:pt x="1170" y="12480"/>
                    <a:pt x="840" y="12480"/>
                  </a:cubicBezTo>
                  <a:cubicBezTo>
                    <a:pt x="540" y="12480"/>
                    <a:pt x="270" y="12180"/>
                    <a:pt x="30" y="11190"/>
                  </a:cubicBezTo>
                  <a:cubicBezTo>
                    <a:pt x="0" y="11100"/>
                    <a:pt x="0" y="11010"/>
                    <a:pt x="0" y="10920"/>
                  </a:cubicBezTo>
                  <a:cubicBezTo>
                    <a:pt x="0" y="5340"/>
                    <a:pt x="0" y="5340"/>
                    <a:pt x="0" y="5340"/>
                  </a:cubicBezTo>
                  <a:cubicBezTo>
                    <a:pt x="5550" y="5340"/>
                    <a:pt x="5550" y="5340"/>
                    <a:pt x="5550" y="5340"/>
                  </a:cubicBezTo>
                  <a:cubicBezTo>
                    <a:pt x="5640" y="5340"/>
                    <a:pt x="5730" y="5340"/>
                    <a:pt x="5820" y="5310"/>
                  </a:cubicBezTo>
                  <a:cubicBezTo>
                    <a:pt x="7980" y="4830"/>
                    <a:pt x="6960" y="4110"/>
                    <a:pt x="6450" y="3510"/>
                  </a:cubicBezTo>
                  <a:cubicBezTo>
                    <a:pt x="5910" y="2910"/>
                    <a:pt x="5940" y="2310"/>
                    <a:pt x="5940" y="2310"/>
                  </a:cubicBezTo>
                  <a:cubicBezTo>
                    <a:pt x="5940" y="1020"/>
                    <a:pt x="6990" y="0"/>
                    <a:pt x="8250" y="0"/>
                  </a:cubicBezTo>
                  <a:cubicBezTo>
                    <a:pt x="9510" y="0"/>
                    <a:pt x="10560" y="1020"/>
                    <a:pt x="10560" y="2310"/>
                  </a:cubicBezTo>
                  <a:cubicBezTo>
                    <a:pt x="10560" y="2310"/>
                    <a:pt x="10590" y="2910"/>
                    <a:pt x="10050" y="3510"/>
                  </a:cubicBezTo>
                  <a:cubicBezTo>
                    <a:pt x="9540" y="4110"/>
                    <a:pt x="8550" y="4830"/>
                    <a:pt x="10680" y="5310"/>
                  </a:cubicBezTo>
                  <a:cubicBezTo>
                    <a:pt x="10770" y="5340"/>
                    <a:pt x="10860" y="5340"/>
                    <a:pt x="10950" y="5340"/>
                  </a:cubicBezTo>
                  <a:cubicBezTo>
                    <a:pt x="16260" y="5340"/>
                    <a:pt x="16260" y="5340"/>
                    <a:pt x="16260" y="5340"/>
                  </a:cubicBezTo>
                  <a:cubicBezTo>
                    <a:pt x="16260" y="10920"/>
                    <a:pt x="16260" y="10920"/>
                    <a:pt x="16260" y="10920"/>
                  </a:cubicBezTo>
                  <a:cubicBezTo>
                    <a:pt x="16260" y="11010"/>
                    <a:pt x="16260" y="11130"/>
                    <a:pt x="16290" y="11220"/>
                  </a:cubicBezTo>
                  <a:cubicBezTo>
                    <a:pt x="16470" y="11940"/>
                    <a:pt x="16710" y="12720"/>
                    <a:pt x="17340" y="12720"/>
                  </a:cubicBezTo>
                  <a:cubicBezTo>
                    <a:pt x="17700" y="12720"/>
                    <a:pt x="18000" y="12450"/>
                    <a:pt x="18300" y="12180"/>
                  </a:cubicBezTo>
                  <a:cubicBezTo>
                    <a:pt x="18360" y="12090"/>
                    <a:pt x="18450" y="12030"/>
                    <a:pt x="18510" y="11970"/>
                  </a:cubicBezTo>
                  <a:cubicBezTo>
                    <a:pt x="18990" y="11580"/>
                    <a:pt x="19440" y="11550"/>
                    <a:pt x="19530" y="11550"/>
                  </a:cubicBezTo>
                  <a:cubicBezTo>
                    <a:pt x="19560" y="11550"/>
                    <a:pt x="19560" y="11550"/>
                    <a:pt x="19560" y="11550"/>
                  </a:cubicBezTo>
                  <a:cubicBezTo>
                    <a:pt x="20700" y="11550"/>
                    <a:pt x="21600" y="12480"/>
                    <a:pt x="21600" y="135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3F3F3F"/>
                </a:solidFill>
                <a:latin typeface="Roboto Condensed"/>
                <a:ea typeface="Roboto Condensed"/>
                <a:cs typeface="Roboto Condensed"/>
                <a:sym typeface="Roboto Condensed"/>
              </a:endParaRPr>
            </a:p>
          </p:txBody>
        </p:sp>
        <p:sp>
          <p:nvSpPr>
            <p:cNvPr id="232" name="Google Shape;232;p23"/>
            <p:cNvSpPr txBox="1"/>
            <p:nvPr/>
          </p:nvSpPr>
          <p:spPr>
            <a:xfrm rot="908236">
              <a:off x="3464712" y="2565949"/>
              <a:ext cx="473323" cy="58488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3200">
                  <a:solidFill>
                    <a:srgbClr val="FFFFFF"/>
                  </a:solidFill>
                </a:rPr>
                <a:t>E</a:t>
              </a:r>
              <a:endPara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